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15"/>
  </p:notesMasterIdLst>
  <p:sldIdLst>
    <p:sldId id="276" r:id="rId2"/>
    <p:sldId id="257" r:id="rId3"/>
    <p:sldId id="266" r:id="rId4"/>
    <p:sldId id="267" r:id="rId5"/>
    <p:sldId id="268" r:id="rId6"/>
    <p:sldId id="269" r:id="rId7"/>
    <p:sldId id="270" r:id="rId8"/>
    <p:sldId id="271" r:id="rId9"/>
    <p:sldId id="272" r:id="rId10"/>
    <p:sldId id="273" r:id="rId11"/>
    <p:sldId id="274" r:id="rId12"/>
    <p:sldId id="275" r:id="rId13"/>
    <p:sldId id="258" r:id="rId14"/>
  </p:sldIdLst>
  <p:sldSz cx="9712325" cy="800258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4" userDrawn="1">
          <p15:clr>
            <a:srgbClr val="A4A3A4"/>
          </p15:clr>
        </p15:guide>
        <p15:guide id="2" pos="179" userDrawn="1">
          <p15:clr>
            <a:srgbClr val="A4A3A4"/>
          </p15:clr>
        </p15:guide>
        <p15:guide id="3" pos="5939" userDrawn="1">
          <p15:clr>
            <a:srgbClr val="A4A3A4"/>
          </p15:clr>
        </p15:guide>
        <p15:guide id="4" orient="horz" pos="485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0BF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357" autoAdjust="0"/>
  </p:normalViewPr>
  <p:slideViewPr>
    <p:cSldViewPr snapToGrid="0" snapToObjects="1">
      <p:cViewPr varScale="1">
        <p:scale>
          <a:sx n="95" d="100"/>
          <a:sy n="95" d="100"/>
        </p:scale>
        <p:origin x="1896" y="78"/>
      </p:cViewPr>
      <p:guideLst>
        <p:guide orient="horz" pos="184"/>
        <p:guide pos="179"/>
        <p:guide pos="5939"/>
        <p:guide orient="horz" pos="485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AE6712-1DF3-144B-8AEB-AA2EA0DC6E3F}" type="datetimeFigureOut">
              <a:rPr lang="x-none" smtClean="0"/>
              <a:t>08.09.2020</a:t>
            </a:fld>
            <a:endParaRPr lang="x-none"/>
          </a:p>
        </p:txBody>
      </p:sp>
      <p:sp>
        <p:nvSpPr>
          <p:cNvPr id="4" name="Образ слайда 3"/>
          <p:cNvSpPr>
            <a:spLocks noGrp="1" noRot="1" noChangeAspect="1"/>
          </p:cNvSpPr>
          <p:nvPr>
            <p:ph type="sldImg" idx="2"/>
          </p:nvPr>
        </p:nvSpPr>
        <p:spPr>
          <a:xfrm>
            <a:off x="1555750" y="1143000"/>
            <a:ext cx="37465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x-none"/>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97FD9-0A9C-1B45-95DB-6830A7212849}" type="slidenum">
              <a:rPr lang="x-none" smtClean="0"/>
              <a:t>‹#›</a:t>
            </a:fld>
            <a:endParaRPr lang="x-none"/>
          </a:p>
        </p:txBody>
      </p:sp>
    </p:spTree>
    <p:extLst>
      <p:ext uri="{BB962C8B-B14F-4D97-AF65-F5344CB8AC3E}">
        <p14:creationId xmlns:p14="http://schemas.microsoft.com/office/powerpoint/2010/main" val="3686477387"/>
      </p:ext>
    </p:extLst>
  </p:cSld>
  <p:clrMap bg1="lt1" tx1="dk1" bg2="lt2" tx2="dk2" accent1="accent1" accent2="accent2" accent3="accent3" accent4="accent4" accent5="accent5" accent6="accent6" hlink="hlink" folHlink="folHlink"/>
  <p:notesStyle>
    <a:lvl1pPr marL="0" algn="l" defTabSz="718627" rtl="0" eaLnBrk="1" latinLnBrk="0" hangingPunct="1">
      <a:defRPr sz="943" kern="1200">
        <a:solidFill>
          <a:schemeClr val="tx1"/>
        </a:solidFill>
        <a:latin typeface="+mn-lt"/>
        <a:ea typeface="+mn-ea"/>
        <a:cs typeface="+mn-cs"/>
      </a:defRPr>
    </a:lvl1pPr>
    <a:lvl2pPr marL="359313" algn="l" defTabSz="718627" rtl="0" eaLnBrk="1" latinLnBrk="0" hangingPunct="1">
      <a:defRPr sz="943" kern="1200">
        <a:solidFill>
          <a:schemeClr val="tx1"/>
        </a:solidFill>
        <a:latin typeface="+mn-lt"/>
        <a:ea typeface="+mn-ea"/>
        <a:cs typeface="+mn-cs"/>
      </a:defRPr>
    </a:lvl2pPr>
    <a:lvl3pPr marL="718627" algn="l" defTabSz="718627" rtl="0" eaLnBrk="1" latinLnBrk="0" hangingPunct="1">
      <a:defRPr sz="943" kern="1200">
        <a:solidFill>
          <a:schemeClr val="tx1"/>
        </a:solidFill>
        <a:latin typeface="+mn-lt"/>
        <a:ea typeface="+mn-ea"/>
        <a:cs typeface="+mn-cs"/>
      </a:defRPr>
    </a:lvl3pPr>
    <a:lvl4pPr marL="1077940" algn="l" defTabSz="718627" rtl="0" eaLnBrk="1" latinLnBrk="0" hangingPunct="1">
      <a:defRPr sz="943" kern="1200">
        <a:solidFill>
          <a:schemeClr val="tx1"/>
        </a:solidFill>
        <a:latin typeface="+mn-lt"/>
        <a:ea typeface="+mn-ea"/>
        <a:cs typeface="+mn-cs"/>
      </a:defRPr>
    </a:lvl4pPr>
    <a:lvl5pPr marL="1437254" algn="l" defTabSz="718627" rtl="0" eaLnBrk="1" latinLnBrk="0" hangingPunct="1">
      <a:defRPr sz="943" kern="1200">
        <a:solidFill>
          <a:schemeClr val="tx1"/>
        </a:solidFill>
        <a:latin typeface="+mn-lt"/>
        <a:ea typeface="+mn-ea"/>
        <a:cs typeface="+mn-cs"/>
      </a:defRPr>
    </a:lvl5pPr>
    <a:lvl6pPr marL="1796567" algn="l" defTabSz="718627" rtl="0" eaLnBrk="1" latinLnBrk="0" hangingPunct="1">
      <a:defRPr sz="943" kern="1200">
        <a:solidFill>
          <a:schemeClr val="tx1"/>
        </a:solidFill>
        <a:latin typeface="+mn-lt"/>
        <a:ea typeface="+mn-ea"/>
        <a:cs typeface="+mn-cs"/>
      </a:defRPr>
    </a:lvl6pPr>
    <a:lvl7pPr marL="2155881" algn="l" defTabSz="718627" rtl="0" eaLnBrk="1" latinLnBrk="0" hangingPunct="1">
      <a:defRPr sz="943" kern="1200">
        <a:solidFill>
          <a:schemeClr val="tx1"/>
        </a:solidFill>
        <a:latin typeface="+mn-lt"/>
        <a:ea typeface="+mn-ea"/>
        <a:cs typeface="+mn-cs"/>
      </a:defRPr>
    </a:lvl7pPr>
    <a:lvl8pPr marL="2515194" algn="l" defTabSz="718627" rtl="0" eaLnBrk="1" latinLnBrk="0" hangingPunct="1">
      <a:defRPr sz="943" kern="1200">
        <a:solidFill>
          <a:schemeClr val="tx1"/>
        </a:solidFill>
        <a:latin typeface="+mn-lt"/>
        <a:ea typeface="+mn-ea"/>
        <a:cs typeface="+mn-cs"/>
      </a:defRPr>
    </a:lvl8pPr>
    <a:lvl9pPr marL="2874508" algn="l" defTabSz="718627" rtl="0" eaLnBrk="1" latinLnBrk="0" hangingPunct="1">
      <a:defRPr sz="94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KZ"/>
          </a:p>
        </p:txBody>
      </p:sp>
      <p:sp>
        <p:nvSpPr>
          <p:cNvPr id="4" name="Номер слайда 3"/>
          <p:cNvSpPr>
            <a:spLocks noGrp="1"/>
          </p:cNvSpPr>
          <p:nvPr>
            <p:ph type="sldNum" sz="quarter" idx="5"/>
          </p:nvPr>
        </p:nvSpPr>
        <p:spPr/>
        <p:txBody>
          <a:bodyPr/>
          <a:lstStyle/>
          <a:p>
            <a:fld id="{FDB97FD9-0A9C-1B45-95DB-6830A7212849}" type="slidenum">
              <a:rPr lang="x-none" smtClean="0"/>
              <a:t>1</a:t>
            </a:fld>
            <a:endParaRPr lang="x-none"/>
          </a:p>
        </p:txBody>
      </p:sp>
    </p:spTree>
    <p:extLst>
      <p:ext uri="{BB962C8B-B14F-4D97-AF65-F5344CB8AC3E}">
        <p14:creationId xmlns:p14="http://schemas.microsoft.com/office/powerpoint/2010/main" val="2693607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728425" y="1309683"/>
            <a:ext cx="8255476" cy="2786086"/>
          </a:xfrm>
        </p:spPr>
        <p:txBody>
          <a:bodyPr anchor="b"/>
          <a:lstStyle>
            <a:lvl1pPr algn="ctr">
              <a:defRPr sz="6373"/>
            </a:lvl1pPr>
          </a:lstStyle>
          <a:p>
            <a:r>
              <a:rPr lang="ru-RU"/>
              <a:t>Образец заголовка</a:t>
            </a:r>
            <a:endParaRPr lang="en-US" dirty="0"/>
          </a:p>
        </p:txBody>
      </p:sp>
      <p:sp>
        <p:nvSpPr>
          <p:cNvPr id="3" name="Subtitle 2"/>
          <p:cNvSpPr>
            <a:spLocks noGrp="1"/>
          </p:cNvSpPr>
          <p:nvPr>
            <p:ph type="subTitle" idx="1"/>
          </p:nvPr>
        </p:nvSpPr>
        <p:spPr>
          <a:xfrm>
            <a:off x="1214041" y="4203212"/>
            <a:ext cx="7284244" cy="1932106"/>
          </a:xfrm>
        </p:spPr>
        <p:txBody>
          <a:bodyPr/>
          <a:lstStyle>
            <a:lvl1pPr marL="0" indent="0" algn="ctr">
              <a:buNone/>
              <a:defRPr sz="2549"/>
            </a:lvl1pPr>
            <a:lvl2pPr marL="485638" indent="0" algn="ctr">
              <a:buNone/>
              <a:defRPr sz="2124"/>
            </a:lvl2pPr>
            <a:lvl3pPr marL="971276" indent="0" algn="ctr">
              <a:buNone/>
              <a:defRPr sz="1912"/>
            </a:lvl3pPr>
            <a:lvl4pPr marL="1456914" indent="0" algn="ctr">
              <a:buNone/>
              <a:defRPr sz="1700"/>
            </a:lvl4pPr>
            <a:lvl5pPr marL="1942551" indent="0" algn="ctr">
              <a:buNone/>
              <a:defRPr sz="1700"/>
            </a:lvl5pPr>
            <a:lvl6pPr marL="2428189" indent="0" algn="ctr">
              <a:buNone/>
              <a:defRPr sz="1700"/>
            </a:lvl6pPr>
            <a:lvl7pPr marL="2913827" indent="0" algn="ctr">
              <a:buNone/>
              <a:defRPr sz="1700"/>
            </a:lvl7pPr>
            <a:lvl8pPr marL="3399465" indent="0" algn="ctr">
              <a:buNone/>
              <a:defRPr sz="1700"/>
            </a:lvl8pPr>
            <a:lvl9pPr marL="3885103" indent="0" algn="ctr">
              <a:buNone/>
              <a:defRPr sz="17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08.09.2020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42631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08.09.2020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80245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0383" y="426064"/>
            <a:ext cx="2094220" cy="6781823"/>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67723" y="426064"/>
            <a:ext cx="6161256" cy="6781823"/>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08.09.2020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354561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A2D208-432E-AA48-8D25-AC6E1033EED1}" type="datetimeFigureOut">
              <a:rPr lang="x-none" smtClean="0"/>
              <a:t>08.09.2020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687809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62665" y="1995092"/>
            <a:ext cx="8376880" cy="3328854"/>
          </a:xfrm>
        </p:spPr>
        <p:txBody>
          <a:bodyPr anchor="b"/>
          <a:lstStyle>
            <a:lvl1pPr>
              <a:defRPr sz="6373"/>
            </a:lvl1pPr>
          </a:lstStyle>
          <a:p>
            <a:r>
              <a:rPr lang="ru-RU"/>
              <a:t>Образец заголовка</a:t>
            </a:r>
            <a:endParaRPr lang="en-US" dirty="0"/>
          </a:p>
        </p:txBody>
      </p:sp>
      <p:sp>
        <p:nvSpPr>
          <p:cNvPr id="3" name="Text Placeholder 2"/>
          <p:cNvSpPr>
            <a:spLocks noGrp="1"/>
          </p:cNvSpPr>
          <p:nvPr>
            <p:ph type="body" idx="1"/>
          </p:nvPr>
        </p:nvSpPr>
        <p:spPr>
          <a:xfrm>
            <a:off x="662665" y="5355438"/>
            <a:ext cx="8376880" cy="1750566"/>
          </a:xfrm>
        </p:spPr>
        <p:txBody>
          <a:bodyPr/>
          <a:lstStyle>
            <a:lvl1pPr marL="0" indent="0">
              <a:buNone/>
              <a:defRPr sz="2549">
                <a:solidFill>
                  <a:schemeClr val="tx1"/>
                </a:solidFill>
              </a:defRPr>
            </a:lvl1pPr>
            <a:lvl2pPr marL="485638" indent="0">
              <a:buNone/>
              <a:defRPr sz="2124">
                <a:solidFill>
                  <a:schemeClr val="tx1">
                    <a:tint val="75000"/>
                  </a:schemeClr>
                </a:solidFill>
              </a:defRPr>
            </a:lvl2pPr>
            <a:lvl3pPr marL="971276" indent="0">
              <a:buNone/>
              <a:defRPr sz="1912">
                <a:solidFill>
                  <a:schemeClr val="tx1">
                    <a:tint val="75000"/>
                  </a:schemeClr>
                </a:solidFill>
              </a:defRPr>
            </a:lvl3pPr>
            <a:lvl4pPr marL="1456914" indent="0">
              <a:buNone/>
              <a:defRPr sz="1700">
                <a:solidFill>
                  <a:schemeClr val="tx1">
                    <a:tint val="75000"/>
                  </a:schemeClr>
                </a:solidFill>
              </a:defRPr>
            </a:lvl4pPr>
            <a:lvl5pPr marL="1942551" indent="0">
              <a:buNone/>
              <a:defRPr sz="1700">
                <a:solidFill>
                  <a:schemeClr val="tx1">
                    <a:tint val="75000"/>
                  </a:schemeClr>
                </a:solidFill>
              </a:defRPr>
            </a:lvl5pPr>
            <a:lvl6pPr marL="2428189" indent="0">
              <a:buNone/>
              <a:defRPr sz="1700">
                <a:solidFill>
                  <a:schemeClr val="tx1">
                    <a:tint val="75000"/>
                  </a:schemeClr>
                </a:solidFill>
              </a:defRPr>
            </a:lvl6pPr>
            <a:lvl7pPr marL="2913827" indent="0">
              <a:buNone/>
              <a:defRPr sz="1700">
                <a:solidFill>
                  <a:schemeClr val="tx1">
                    <a:tint val="75000"/>
                  </a:schemeClr>
                </a:solidFill>
              </a:defRPr>
            </a:lvl7pPr>
            <a:lvl8pPr marL="3399465" indent="0">
              <a:buNone/>
              <a:defRPr sz="1700">
                <a:solidFill>
                  <a:schemeClr val="tx1">
                    <a:tint val="75000"/>
                  </a:schemeClr>
                </a:solidFill>
              </a:defRPr>
            </a:lvl8pPr>
            <a:lvl9pPr marL="3885103" indent="0">
              <a:buNone/>
              <a:defRPr sz="17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7A2D208-432E-AA48-8D25-AC6E1033EED1}" type="datetimeFigureOut">
              <a:rPr lang="x-none" smtClean="0"/>
              <a:t>08.09.2020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275565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67722" y="2130318"/>
            <a:ext cx="4127738" cy="507756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916865" y="2130318"/>
            <a:ext cx="4127738" cy="507756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7A2D208-432E-AA48-8D25-AC6E1033EED1}" type="datetimeFigureOut">
              <a:rPr lang="x-none" smtClean="0"/>
              <a:t>08.09.2020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957389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68988" y="426066"/>
            <a:ext cx="8376880" cy="154679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68988" y="1961746"/>
            <a:ext cx="4108768" cy="961421"/>
          </a:xfrm>
        </p:spPr>
        <p:txBody>
          <a:bodyPr anchor="b"/>
          <a:lstStyle>
            <a:lvl1pPr marL="0" indent="0">
              <a:buNone/>
              <a:defRPr sz="2549" b="1"/>
            </a:lvl1pPr>
            <a:lvl2pPr marL="485638" indent="0">
              <a:buNone/>
              <a:defRPr sz="2124" b="1"/>
            </a:lvl2pPr>
            <a:lvl3pPr marL="971276" indent="0">
              <a:buNone/>
              <a:defRPr sz="1912" b="1"/>
            </a:lvl3pPr>
            <a:lvl4pPr marL="1456914" indent="0">
              <a:buNone/>
              <a:defRPr sz="1700" b="1"/>
            </a:lvl4pPr>
            <a:lvl5pPr marL="1942551" indent="0">
              <a:buNone/>
              <a:defRPr sz="1700" b="1"/>
            </a:lvl5pPr>
            <a:lvl6pPr marL="2428189" indent="0">
              <a:buNone/>
              <a:defRPr sz="1700" b="1"/>
            </a:lvl6pPr>
            <a:lvl7pPr marL="2913827" indent="0">
              <a:buNone/>
              <a:defRPr sz="1700" b="1"/>
            </a:lvl7pPr>
            <a:lvl8pPr marL="3399465" indent="0">
              <a:buNone/>
              <a:defRPr sz="1700" b="1"/>
            </a:lvl8pPr>
            <a:lvl9pPr marL="3885103" indent="0">
              <a:buNone/>
              <a:defRPr sz="1700" b="1"/>
            </a:lvl9pPr>
          </a:lstStyle>
          <a:p>
            <a:pPr lvl="0"/>
            <a:r>
              <a:rPr lang="ru-RU"/>
              <a:t>Образец текста</a:t>
            </a:r>
          </a:p>
        </p:txBody>
      </p:sp>
      <p:sp>
        <p:nvSpPr>
          <p:cNvPr id="4" name="Content Placeholder 3"/>
          <p:cNvSpPr>
            <a:spLocks noGrp="1"/>
          </p:cNvSpPr>
          <p:nvPr>
            <p:ph sz="half" idx="2"/>
          </p:nvPr>
        </p:nvSpPr>
        <p:spPr>
          <a:xfrm>
            <a:off x="668988" y="2923168"/>
            <a:ext cx="4108768" cy="429953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916865" y="1961746"/>
            <a:ext cx="4129003" cy="961421"/>
          </a:xfrm>
        </p:spPr>
        <p:txBody>
          <a:bodyPr anchor="b"/>
          <a:lstStyle>
            <a:lvl1pPr marL="0" indent="0">
              <a:buNone/>
              <a:defRPr sz="2549" b="1"/>
            </a:lvl1pPr>
            <a:lvl2pPr marL="485638" indent="0">
              <a:buNone/>
              <a:defRPr sz="2124" b="1"/>
            </a:lvl2pPr>
            <a:lvl3pPr marL="971276" indent="0">
              <a:buNone/>
              <a:defRPr sz="1912" b="1"/>
            </a:lvl3pPr>
            <a:lvl4pPr marL="1456914" indent="0">
              <a:buNone/>
              <a:defRPr sz="1700" b="1"/>
            </a:lvl4pPr>
            <a:lvl5pPr marL="1942551" indent="0">
              <a:buNone/>
              <a:defRPr sz="1700" b="1"/>
            </a:lvl5pPr>
            <a:lvl6pPr marL="2428189" indent="0">
              <a:buNone/>
              <a:defRPr sz="1700" b="1"/>
            </a:lvl6pPr>
            <a:lvl7pPr marL="2913827" indent="0">
              <a:buNone/>
              <a:defRPr sz="1700" b="1"/>
            </a:lvl7pPr>
            <a:lvl8pPr marL="3399465" indent="0">
              <a:buNone/>
              <a:defRPr sz="1700" b="1"/>
            </a:lvl8pPr>
            <a:lvl9pPr marL="3885103" indent="0">
              <a:buNone/>
              <a:defRPr sz="1700" b="1"/>
            </a:lvl9pPr>
          </a:lstStyle>
          <a:p>
            <a:pPr lvl="0"/>
            <a:r>
              <a:rPr lang="ru-RU"/>
              <a:t>Образец текста</a:t>
            </a:r>
          </a:p>
        </p:txBody>
      </p:sp>
      <p:sp>
        <p:nvSpPr>
          <p:cNvPr id="6" name="Content Placeholder 5"/>
          <p:cNvSpPr>
            <a:spLocks noGrp="1"/>
          </p:cNvSpPr>
          <p:nvPr>
            <p:ph sz="quarter" idx="4"/>
          </p:nvPr>
        </p:nvSpPr>
        <p:spPr>
          <a:xfrm>
            <a:off x="4916865" y="2923168"/>
            <a:ext cx="4129003" cy="429953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7A2D208-432E-AA48-8D25-AC6E1033EED1}" type="datetimeFigureOut">
              <a:rPr lang="x-none" smtClean="0"/>
              <a:t>08.09.2020</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201197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7A2D208-432E-AA48-8D25-AC6E1033EED1}" type="datetimeFigureOut">
              <a:rPr lang="x-none" smtClean="0"/>
              <a:t>08.09.2020</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494140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2D208-432E-AA48-8D25-AC6E1033EED1}" type="datetimeFigureOut">
              <a:rPr lang="x-none" smtClean="0"/>
              <a:t>08.09.2020</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1958954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68987" y="533506"/>
            <a:ext cx="3132478" cy="1867271"/>
          </a:xfrm>
        </p:spPr>
        <p:txBody>
          <a:bodyPr anchor="b"/>
          <a:lstStyle>
            <a:lvl1pPr>
              <a:defRPr sz="3399"/>
            </a:lvl1pPr>
          </a:lstStyle>
          <a:p>
            <a:r>
              <a:rPr lang="ru-RU"/>
              <a:t>Образец заголовка</a:t>
            </a:r>
            <a:endParaRPr lang="en-US" dirty="0"/>
          </a:p>
        </p:txBody>
      </p:sp>
      <p:sp>
        <p:nvSpPr>
          <p:cNvPr id="3" name="Content Placeholder 2"/>
          <p:cNvSpPr>
            <a:spLocks noGrp="1"/>
          </p:cNvSpPr>
          <p:nvPr>
            <p:ph idx="1"/>
          </p:nvPr>
        </p:nvSpPr>
        <p:spPr>
          <a:xfrm>
            <a:off x="4129003" y="1152226"/>
            <a:ext cx="4916865" cy="5687024"/>
          </a:xfrm>
        </p:spPr>
        <p:txBody>
          <a:bodyPr/>
          <a:lstStyle>
            <a:lvl1pPr>
              <a:defRPr sz="3399"/>
            </a:lvl1pPr>
            <a:lvl2pPr>
              <a:defRPr sz="2974"/>
            </a:lvl2pPr>
            <a:lvl3pPr>
              <a:defRPr sz="2549"/>
            </a:lvl3pPr>
            <a:lvl4pPr>
              <a:defRPr sz="2124"/>
            </a:lvl4pPr>
            <a:lvl5pPr>
              <a:defRPr sz="2124"/>
            </a:lvl5pPr>
            <a:lvl6pPr>
              <a:defRPr sz="2124"/>
            </a:lvl6pPr>
            <a:lvl7pPr>
              <a:defRPr sz="2124"/>
            </a:lvl7pPr>
            <a:lvl8pPr>
              <a:defRPr sz="2124"/>
            </a:lvl8pPr>
            <a:lvl9pPr>
              <a:defRPr sz="2124"/>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68987" y="2400777"/>
            <a:ext cx="3132478" cy="4447735"/>
          </a:xfrm>
        </p:spPr>
        <p:txBody>
          <a:bodyPr/>
          <a:lstStyle>
            <a:lvl1pPr marL="0" indent="0">
              <a:buNone/>
              <a:defRPr sz="1700"/>
            </a:lvl1pPr>
            <a:lvl2pPr marL="485638" indent="0">
              <a:buNone/>
              <a:defRPr sz="1487"/>
            </a:lvl2pPr>
            <a:lvl3pPr marL="971276" indent="0">
              <a:buNone/>
              <a:defRPr sz="1275"/>
            </a:lvl3pPr>
            <a:lvl4pPr marL="1456914" indent="0">
              <a:buNone/>
              <a:defRPr sz="1062"/>
            </a:lvl4pPr>
            <a:lvl5pPr marL="1942551" indent="0">
              <a:buNone/>
              <a:defRPr sz="1062"/>
            </a:lvl5pPr>
            <a:lvl6pPr marL="2428189" indent="0">
              <a:buNone/>
              <a:defRPr sz="1062"/>
            </a:lvl6pPr>
            <a:lvl7pPr marL="2913827" indent="0">
              <a:buNone/>
              <a:defRPr sz="1062"/>
            </a:lvl7pPr>
            <a:lvl8pPr marL="3399465" indent="0">
              <a:buNone/>
              <a:defRPr sz="1062"/>
            </a:lvl8pPr>
            <a:lvl9pPr marL="3885103" indent="0">
              <a:buNone/>
              <a:defRPr sz="1062"/>
            </a:lvl9pPr>
          </a:lstStyle>
          <a:p>
            <a:pPr lvl="0"/>
            <a:r>
              <a:rPr lang="ru-RU"/>
              <a:t>Образец текста</a:t>
            </a:r>
          </a:p>
        </p:txBody>
      </p:sp>
      <p:sp>
        <p:nvSpPr>
          <p:cNvPr id="5" name="Date Placeholder 4"/>
          <p:cNvSpPr>
            <a:spLocks noGrp="1"/>
          </p:cNvSpPr>
          <p:nvPr>
            <p:ph type="dt" sz="half" idx="10"/>
          </p:nvPr>
        </p:nvSpPr>
        <p:spPr/>
        <p:txBody>
          <a:bodyPr/>
          <a:lstStyle/>
          <a:p>
            <a:fld id="{B7A2D208-432E-AA48-8D25-AC6E1033EED1}" type="datetimeFigureOut">
              <a:rPr lang="x-none" smtClean="0"/>
              <a:t>08.09.2020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213427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68987" y="533506"/>
            <a:ext cx="3132478" cy="1867271"/>
          </a:xfrm>
        </p:spPr>
        <p:txBody>
          <a:bodyPr anchor="b"/>
          <a:lstStyle>
            <a:lvl1pPr>
              <a:defRPr sz="3399"/>
            </a:lvl1pPr>
          </a:lstStyle>
          <a:p>
            <a:r>
              <a:rPr lang="ru-RU"/>
              <a:t>Образец заголовка</a:t>
            </a:r>
            <a:endParaRPr lang="en-US" dirty="0"/>
          </a:p>
        </p:txBody>
      </p:sp>
      <p:sp>
        <p:nvSpPr>
          <p:cNvPr id="3" name="Picture Placeholder 2"/>
          <p:cNvSpPr>
            <a:spLocks noGrp="1" noChangeAspect="1"/>
          </p:cNvSpPr>
          <p:nvPr>
            <p:ph type="pic" idx="1"/>
          </p:nvPr>
        </p:nvSpPr>
        <p:spPr>
          <a:xfrm>
            <a:off x="4129003" y="1152226"/>
            <a:ext cx="4916865" cy="5687024"/>
          </a:xfrm>
        </p:spPr>
        <p:txBody>
          <a:bodyPr anchor="t"/>
          <a:lstStyle>
            <a:lvl1pPr marL="0" indent="0">
              <a:buNone/>
              <a:defRPr sz="3399"/>
            </a:lvl1pPr>
            <a:lvl2pPr marL="485638" indent="0">
              <a:buNone/>
              <a:defRPr sz="2974"/>
            </a:lvl2pPr>
            <a:lvl3pPr marL="971276" indent="0">
              <a:buNone/>
              <a:defRPr sz="2549"/>
            </a:lvl3pPr>
            <a:lvl4pPr marL="1456914" indent="0">
              <a:buNone/>
              <a:defRPr sz="2124"/>
            </a:lvl4pPr>
            <a:lvl5pPr marL="1942551" indent="0">
              <a:buNone/>
              <a:defRPr sz="2124"/>
            </a:lvl5pPr>
            <a:lvl6pPr marL="2428189" indent="0">
              <a:buNone/>
              <a:defRPr sz="2124"/>
            </a:lvl6pPr>
            <a:lvl7pPr marL="2913827" indent="0">
              <a:buNone/>
              <a:defRPr sz="2124"/>
            </a:lvl7pPr>
            <a:lvl8pPr marL="3399465" indent="0">
              <a:buNone/>
              <a:defRPr sz="2124"/>
            </a:lvl8pPr>
            <a:lvl9pPr marL="3885103" indent="0">
              <a:buNone/>
              <a:defRPr sz="2124"/>
            </a:lvl9pPr>
          </a:lstStyle>
          <a:p>
            <a:r>
              <a:rPr lang="ru-RU"/>
              <a:t>Вставка рисунка</a:t>
            </a:r>
            <a:endParaRPr lang="en-US" dirty="0"/>
          </a:p>
        </p:txBody>
      </p:sp>
      <p:sp>
        <p:nvSpPr>
          <p:cNvPr id="4" name="Text Placeholder 3"/>
          <p:cNvSpPr>
            <a:spLocks noGrp="1"/>
          </p:cNvSpPr>
          <p:nvPr>
            <p:ph type="body" sz="half" idx="2"/>
          </p:nvPr>
        </p:nvSpPr>
        <p:spPr>
          <a:xfrm>
            <a:off x="668987" y="2400777"/>
            <a:ext cx="3132478" cy="4447735"/>
          </a:xfrm>
        </p:spPr>
        <p:txBody>
          <a:bodyPr/>
          <a:lstStyle>
            <a:lvl1pPr marL="0" indent="0">
              <a:buNone/>
              <a:defRPr sz="1700"/>
            </a:lvl1pPr>
            <a:lvl2pPr marL="485638" indent="0">
              <a:buNone/>
              <a:defRPr sz="1487"/>
            </a:lvl2pPr>
            <a:lvl3pPr marL="971276" indent="0">
              <a:buNone/>
              <a:defRPr sz="1275"/>
            </a:lvl3pPr>
            <a:lvl4pPr marL="1456914" indent="0">
              <a:buNone/>
              <a:defRPr sz="1062"/>
            </a:lvl4pPr>
            <a:lvl5pPr marL="1942551" indent="0">
              <a:buNone/>
              <a:defRPr sz="1062"/>
            </a:lvl5pPr>
            <a:lvl6pPr marL="2428189" indent="0">
              <a:buNone/>
              <a:defRPr sz="1062"/>
            </a:lvl6pPr>
            <a:lvl7pPr marL="2913827" indent="0">
              <a:buNone/>
              <a:defRPr sz="1062"/>
            </a:lvl7pPr>
            <a:lvl8pPr marL="3399465" indent="0">
              <a:buNone/>
              <a:defRPr sz="1062"/>
            </a:lvl8pPr>
            <a:lvl9pPr marL="3885103" indent="0">
              <a:buNone/>
              <a:defRPr sz="1062"/>
            </a:lvl9pPr>
          </a:lstStyle>
          <a:p>
            <a:pPr lvl="0"/>
            <a:r>
              <a:rPr lang="ru-RU"/>
              <a:t>Образец текста</a:t>
            </a:r>
          </a:p>
        </p:txBody>
      </p:sp>
      <p:sp>
        <p:nvSpPr>
          <p:cNvPr id="5" name="Date Placeholder 4"/>
          <p:cNvSpPr>
            <a:spLocks noGrp="1"/>
          </p:cNvSpPr>
          <p:nvPr>
            <p:ph type="dt" sz="half" idx="10"/>
          </p:nvPr>
        </p:nvSpPr>
        <p:spPr/>
        <p:txBody>
          <a:bodyPr/>
          <a:lstStyle/>
          <a:p>
            <a:fld id="{B7A2D208-432E-AA48-8D25-AC6E1033EED1}" type="datetimeFigureOut">
              <a:rPr lang="x-none" smtClean="0"/>
              <a:t>08.09.2020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40A21B68-98B7-4E40-B0F8-C095EA97D726}" type="slidenum">
              <a:rPr lang="x-none" smtClean="0"/>
              <a:t>‹#›</a:t>
            </a:fld>
            <a:endParaRPr lang="x-none"/>
          </a:p>
        </p:txBody>
      </p:sp>
    </p:spTree>
    <p:extLst>
      <p:ext uri="{BB962C8B-B14F-4D97-AF65-F5344CB8AC3E}">
        <p14:creationId xmlns:p14="http://schemas.microsoft.com/office/powerpoint/2010/main" val="362128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7723" y="426066"/>
            <a:ext cx="8376880" cy="154679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67723" y="2130318"/>
            <a:ext cx="8376880" cy="5077569"/>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67722" y="7417215"/>
            <a:ext cx="2185273" cy="426064"/>
          </a:xfrm>
          <a:prstGeom prst="rect">
            <a:avLst/>
          </a:prstGeom>
        </p:spPr>
        <p:txBody>
          <a:bodyPr vert="horz" lIns="91440" tIns="45720" rIns="91440" bIns="45720" rtlCol="0" anchor="ctr"/>
          <a:lstStyle>
            <a:lvl1pPr algn="l">
              <a:defRPr sz="1275">
                <a:solidFill>
                  <a:schemeClr val="tx1">
                    <a:tint val="75000"/>
                  </a:schemeClr>
                </a:solidFill>
              </a:defRPr>
            </a:lvl1pPr>
          </a:lstStyle>
          <a:p>
            <a:fld id="{B7A2D208-432E-AA48-8D25-AC6E1033EED1}" type="datetimeFigureOut">
              <a:rPr lang="x-none" smtClean="0"/>
              <a:t>08.09.2020</a:t>
            </a:fld>
            <a:endParaRPr lang="x-none"/>
          </a:p>
        </p:txBody>
      </p:sp>
      <p:sp>
        <p:nvSpPr>
          <p:cNvPr id="5" name="Footer Placeholder 4"/>
          <p:cNvSpPr>
            <a:spLocks noGrp="1"/>
          </p:cNvSpPr>
          <p:nvPr>
            <p:ph type="ftr" sz="quarter" idx="3"/>
          </p:nvPr>
        </p:nvSpPr>
        <p:spPr>
          <a:xfrm>
            <a:off x="3217208" y="7417215"/>
            <a:ext cx="3277910" cy="426064"/>
          </a:xfrm>
          <a:prstGeom prst="rect">
            <a:avLst/>
          </a:prstGeom>
        </p:spPr>
        <p:txBody>
          <a:bodyPr vert="horz" lIns="91440" tIns="45720" rIns="91440" bIns="45720" rtlCol="0" anchor="ctr"/>
          <a:lstStyle>
            <a:lvl1pPr algn="ctr">
              <a:defRPr sz="1275">
                <a:solidFill>
                  <a:schemeClr val="tx1">
                    <a:tint val="75000"/>
                  </a:schemeClr>
                </a:solidFill>
              </a:defRPr>
            </a:lvl1pPr>
          </a:lstStyle>
          <a:p>
            <a:endParaRPr lang="x-none"/>
          </a:p>
        </p:txBody>
      </p:sp>
      <p:sp>
        <p:nvSpPr>
          <p:cNvPr id="6" name="Slide Number Placeholder 5"/>
          <p:cNvSpPr>
            <a:spLocks noGrp="1"/>
          </p:cNvSpPr>
          <p:nvPr>
            <p:ph type="sldNum" sz="quarter" idx="4"/>
          </p:nvPr>
        </p:nvSpPr>
        <p:spPr>
          <a:xfrm>
            <a:off x="6859330" y="7417215"/>
            <a:ext cx="2185273" cy="426064"/>
          </a:xfrm>
          <a:prstGeom prst="rect">
            <a:avLst/>
          </a:prstGeom>
        </p:spPr>
        <p:txBody>
          <a:bodyPr vert="horz" lIns="91440" tIns="45720" rIns="91440" bIns="45720" rtlCol="0" anchor="ctr"/>
          <a:lstStyle>
            <a:lvl1pPr algn="r">
              <a:defRPr sz="1275">
                <a:solidFill>
                  <a:schemeClr val="tx1">
                    <a:tint val="75000"/>
                  </a:schemeClr>
                </a:solidFill>
              </a:defRPr>
            </a:lvl1pPr>
          </a:lstStyle>
          <a:p>
            <a:fld id="{40A21B68-98B7-4E40-B0F8-C095EA97D726}" type="slidenum">
              <a:rPr lang="x-none" smtClean="0"/>
              <a:t>‹#›</a:t>
            </a:fld>
            <a:endParaRPr lang="x-none"/>
          </a:p>
        </p:txBody>
      </p:sp>
    </p:spTree>
    <p:extLst>
      <p:ext uri="{BB962C8B-B14F-4D97-AF65-F5344CB8AC3E}">
        <p14:creationId xmlns:p14="http://schemas.microsoft.com/office/powerpoint/2010/main" val="38175577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71276" rtl="0" eaLnBrk="1" latinLnBrk="0" hangingPunct="1">
        <a:lnSpc>
          <a:spcPct val="90000"/>
        </a:lnSpc>
        <a:spcBef>
          <a:spcPct val="0"/>
        </a:spcBef>
        <a:buNone/>
        <a:defRPr sz="4674" kern="1200">
          <a:solidFill>
            <a:schemeClr val="tx1"/>
          </a:solidFill>
          <a:latin typeface="+mj-lt"/>
          <a:ea typeface="+mj-ea"/>
          <a:cs typeface="+mj-cs"/>
        </a:defRPr>
      </a:lvl1pPr>
    </p:titleStyle>
    <p:bodyStyle>
      <a:lvl1pPr marL="242819" indent="-242819" algn="l" defTabSz="971276" rtl="0" eaLnBrk="1" latinLnBrk="0" hangingPunct="1">
        <a:lnSpc>
          <a:spcPct val="90000"/>
        </a:lnSpc>
        <a:spcBef>
          <a:spcPts val="1062"/>
        </a:spcBef>
        <a:buFont typeface="Arial" panose="020B0604020202020204" pitchFamily="34" charset="0"/>
        <a:buChar char="•"/>
        <a:defRPr sz="2974" kern="1200">
          <a:solidFill>
            <a:schemeClr val="tx1"/>
          </a:solidFill>
          <a:latin typeface="+mn-lt"/>
          <a:ea typeface="+mn-ea"/>
          <a:cs typeface="+mn-cs"/>
        </a:defRPr>
      </a:lvl1pPr>
      <a:lvl2pPr marL="728457" indent="-242819" algn="l" defTabSz="971276" rtl="0" eaLnBrk="1" latinLnBrk="0" hangingPunct="1">
        <a:lnSpc>
          <a:spcPct val="90000"/>
        </a:lnSpc>
        <a:spcBef>
          <a:spcPts val="531"/>
        </a:spcBef>
        <a:buFont typeface="Arial" panose="020B0604020202020204" pitchFamily="34" charset="0"/>
        <a:buChar char="•"/>
        <a:defRPr sz="2549" kern="1200">
          <a:solidFill>
            <a:schemeClr val="tx1"/>
          </a:solidFill>
          <a:latin typeface="+mn-lt"/>
          <a:ea typeface="+mn-ea"/>
          <a:cs typeface="+mn-cs"/>
        </a:defRPr>
      </a:lvl2pPr>
      <a:lvl3pPr marL="1214095" indent="-242819" algn="l" defTabSz="971276" rtl="0" eaLnBrk="1" latinLnBrk="0" hangingPunct="1">
        <a:lnSpc>
          <a:spcPct val="90000"/>
        </a:lnSpc>
        <a:spcBef>
          <a:spcPts val="531"/>
        </a:spcBef>
        <a:buFont typeface="Arial" panose="020B0604020202020204" pitchFamily="34" charset="0"/>
        <a:buChar char="•"/>
        <a:defRPr sz="2124" kern="1200">
          <a:solidFill>
            <a:schemeClr val="tx1"/>
          </a:solidFill>
          <a:latin typeface="+mn-lt"/>
          <a:ea typeface="+mn-ea"/>
          <a:cs typeface="+mn-cs"/>
        </a:defRPr>
      </a:lvl3pPr>
      <a:lvl4pPr marL="1699732"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4pPr>
      <a:lvl5pPr marL="2185370"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5pPr>
      <a:lvl6pPr marL="2671008"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6pPr>
      <a:lvl7pPr marL="3156646"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7pPr>
      <a:lvl8pPr marL="3642284"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8pPr>
      <a:lvl9pPr marL="4127922" indent="-242819" algn="l" defTabSz="971276" rtl="0" eaLnBrk="1" latinLnBrk="0" hangingPunct="1">
        <a:lnSpc>
          <a:spcPct val="90000"/>
        </a:lnSpc>
        <a:spcBef>
          <a:spcPts val="531"/>
        </a:spcBef>
        <a:buFont typeface="Arial" panose="020B0604020202020204" pitchFamily="34" charset="0"/>
        <a:buChar char="•"/>
        <a:defRPr sz="1912" kern="1200">
          <a:solidFill>
            <a:schemeClr val="tx1"/>
          </a:solidFill>
          <a:latin typeface="+mn-lt"/>
          <a:ea typeface="+mn-ea"/>
          <a:cs typeface="+mn-cs"/>
        </a:defRPr>
      </a:lvl9pPr>
    </p:bodyStyle>
    <p:otherStyle>
      <a:defPPr>
        <a:defRPr lang="en-US"/>
      </a:defPPr>
      <a:lvl1pPr marL="0" algn="l" defTabSz="971276" rtl="0" eaLnBrk="1" latinLnBrk="0" hangingPunct="1">
        <a:defRPr sz="1912" kern="1200">
          <a:solidFill>
            <a:schemeClr val="tx1"/>
          </a:solidFill>
          <a:latin typeface="+mn-lt"/>
          <a:ea typeface="+mn-ea"/>
          <a:cs typeface="+mn-cs"/>
        </a:defRPr>
      </a:lvl1pPr>
      <a:lvl2pPr marL="485638" algn="l" defTabSz="971276" rtl="0" eaLnBrk="1" latinLnBrk="0" hangingPunct="1">
        <a:defRPr sz="1912" kern="1200">
          <a:solidFill>
            <a:schemeClr val="tx1"/>
          </a:solidFill>
          <a:latin typeface="+mn-lt"/>
          <a:ea typeface="+mn-ea"/>
          <a:cs typeface="+mn-cs"/>
        </a:defRPr>
      </a:lvl2pPr>
      <a:lvl3pPr marL="971276" algn="l" defTabSz="971276" rtl="0" eaLnBrk="1" latinLnBrk="0" hangingPunct="1">
        <a:defRPr sz="1912" kern="1200">
          <a:solidFill>
            <a:schemeClr val="tx1"/>
          </a:solidFill>
          <a:latin typeface="+mn-lt"/>
          <a:ea typeface="+mn-ea"/>
          <a:cs typeface="+mn-cs"/>
        </a:defRPr>
      </a:lvl3pPr>
      <a:lvl4pPr marL="1456914" algn="l" defTabSz="971276" rtl="0" eaLnBrk="1" latinLnBrk="0" hangingPunct="1">
        <a:defRPr sz="1912" kern="1200">
          <a:solidFill>
            <a:schemeClr val="tx1"/>
          </a:solidFill>
          <a:latin typeface="+mn-lt"/>
          <a:ea typeface="+mn-ea"/>
          <a:cs typeface="+mn-cs"/>
        </a:defRPr>
      </a:lvl4pPr>
      <a:lvl5pPr marL="1942551" algn="l" defTabSz="971276" rtl="0" eaLnBrk="1" latinLnBrk="0" hangingPunct="1">
        <a:defRPr sz="1912" kern="1200">
          <a:solidFill>
            <a:schemeClr val="tx1"/>
          </a:solidFill>
          <a:latin typeface="+mn-lt"/>
          <a:ea typeface="+mn-ea"/>
          <a:cs typeface="+mn-cs"/>
        </a:defRPr>
      </a:lvl5pPr>
      <a:lvl6pPr marL="2428189" algn="l" defTabSz="971276" rtl="0" eaLnBrk="1" latinLnBrk="0" hangingPunct="1">
        <a:defRPr sz="1912" kern="1200">
          <a:solidFill>
            <a:schemeClr val="tx1"/>
          </a:solidFill>
          <a:latin typeface="+mn-lt"/>
          <a:ea typeface="+mn-ea"/>
          <a:cs typeface="+mn-cs"/>
        </a:defRPr>
      </a:lvl6pPr>
      <a:lvl7pPr marL="2913827" algn="l" defTabSz="971276" rtl="0" eaLnBrk="1" latinLnBrk="0" hangingPunct="1">
        <a:defRPr sz="1912" kern="1200">
          <a:solidFill>
            <a:schemeClr val="tx1"/>
          </a:solidFill>
          <a:latin typeface="+mn-lt"/>
          <a:ea typeface="+mn-ea"/>
          <a:cs typeface="+mn-cs"/>
        </a:defRPr>
      </a:lvl7pPr>
      <a:lvl8pPr marL="3399465" algn="l" defTabSz="971276" rtl="0" eaLnBrk="1" latinLnBrk="0" hangingPunct="1">
        <a:defRPr sz="1912" kern="1200">
          <a:solidFill>
            <a:schemeClr val="tx1"/>
          </a:solidFill>
          <a:latin typeface="+mn-lt"/>
          <a:ea typeface="+mn-ea"/>
          <a:cs typeface="+mn-cs"/>
        </a:defRPr>
      </a:lvl8pPr>
      <a:lvl9pPr marL="3885103" algn="l" defTabSz="971276" rtl="0" eaLnBrk="1" latinLnBrk="0" hangingPunct="1">
        <a:defRPr sz="19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7F2C24-7A65-284B-9419-683059C3D5B8}"/>
              </a:ext>
            </a:extLst>
          </p:cNvPr>
          <p:cNvSpPr>
            <a:spLocks noGrp="1"/>
          </p:cNvSpPr>
          <p:nvPr>
            <p:ph type="ctrTitle"/>
          </p:nvPr>
        </p:nvSpPr>
        <p:spPr>
          <a:xfrm>
            <a:off x="195263" y="535285"/>
            <a:ext cx="3882242" cy="941518"/>
          </a:xfrm>
        </p:spPr>
        <p:txBody>
          <a:bodyPr>
            <a:noAutofit/>
          </a:bodyPr>
          <a:lstStyle/>
          <a:p>
            <a:pPr algn="l"/>
            <a:r>
              <a:rPr lang="en-US"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1</a:t>
            </a: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0</a:t>
            </a:r>
            <a:r>
              <a:rPr lang="en-US"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a:t>
            </a:r>
            <a:r>
              <a:rPr lang="kk-KZ"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t>сынып</a:t>
            </a:r>
            <a:br>
              <a:rPr lang="en-US"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br>
            <a:br>
              <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rPr>
            </a:br>
            <a:endParaRPr lang="ru-RU" sz="2800" dirty="0">
              <a:solidFill>
                <a:srgbClr val="620BFC"/>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 name="Подзаголовок 2">
            <a:extLst>
              <a:ext uri="{FF2B5EF4-FFF2-40B4-BE49-F238E27FC236}">
                <a16:creationId xmlns:a16="http://schemas.microsoft.com/office/drawing/2014/main" id="{DE370113-B385-2C41-BC76-ADDE2EDA2B26}"/>
              </a:ext>
            </a:extLst>
          </p:cNvPr>
          <p:cNvSpPr>
            <a:spLocks noGrp="1"/>
          </p:cNvSpPr>
          <p:nvPr>
            <p:ph type="subTitle" idx="1"/>
          </p:nvPr>
        </p:nvSpPr>
        <p:spPr>
          <a:xfrm>
            <a:off x="207962" y="2618313"/>
            <a:ext cx="8823021" cy="1556998"/>
          </a:xfrm>
        </p:spPr>
        <p:txBody>
          <a:bodyPr anchor="b">
            <a:noAutofit/>
          </a:bodyPr>
          <a:lstStyle/>
          <a:p>
            <a:pPr algn="l">
              <a:lnSpc>
                <a:spcPct val="150000"/>
              </a:lnSpc>
            </a:pPr>
            <a:r>
              <a:rPr lang="ru-RU" sz="3600" b="1" dirty="0">
                <a:solidFill>
                  <a:srgbClr val="002060"/>
                </a:solidFill>
                <a:latin typeface="Open Sans" panose="020B0606030504020204" pitchFamily="34" charset="0"/>
                <a:ea typeface="Open Sans" panose="020B0606030504020204" pitchFamily="34" charset="0"/>
                <a:cs typeface="Open Sans" panose="020B0606030504020204" pitchFamily="34" charset="0"/>
              </a:rPr>
              <a:t>ПЕРИОД ЖӘНЕ ТОП БОЙЫНША ЭЛЕМЕНТТЕР ҚАСИЕТТЕРІНІҢ ӨЗГЕРУ ЗАҢДЫЛЫҚТАРЫ. 1-БӨЛІМ</a:t>
            </a:r>
          </a:p>
        </p:txBody>
      </p:sp>
      <p:sp>
        <p:nvSpPr>
          <p:cNvPr id="4" name="Прямоугольник 3">
            <a:extLst>
              <a:ext uri="{FF2B5EF4-FFF2-40B4-BE49-F238E27FC236}">
                <a16:creationId xmlns:a16="http://schemas.microsoft.com/office/drawing/2014/main" id="{4F0CA0B7-653C-B64A-9B2C-9B4676D5BCA3}"/>
              </a:ext>
            </a:extLst>
          </p:cNvPr>
          <p:cNvSpPr/>
          <p:nvPr/>
        </p:nvSpPr>
        <p:spPr>
          <a:xfrm>
            <a:off x="159323" y="6610541"/>
            <a:ext cx="3525837" cy="669735"/>
          </a:xfrm>
          <a:prstGeom prst="rect">
            <a:avLst/>
          </a:prstGeom>
        </p:spPr>
        <p:txBody>
          <a:bodyPr wrap="square">
            <a:spAutoFit/>
          </a:bodyPr>
          <a:lstStyle/>
          <a:p>
            <a:pPr>
              <a:lnSpc>
                <a:spcPct val="150000"/>
              </a:lnSpc>
            </a:pPr>
            <a:r>
              <a:rPr lang="ru-RU" sz="2800" noProof="1">
                <a:solidFill>
                  <a:srgbClr val="620BFC"/>
                </a:solidFill>
                <a:latin typeface="Open Sans" panose="020B0606030504020204" pitchFamily="34" charset="0"/>
                <a:ea typeface="Open Sans" panose="020B0606030504020204" pitchFamily="34" charset="0"/>
                <a:cs typeface="Open Sans" panose="020B0606030504020204" pitchFamily="34" charset="0"/>
              </a:rPr>
              <a:t>Мұғалім:</a:t>
            </a:r>
            <a:endParaRPr lang="ru-RU" sz="2800" noProof="1">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sp>
        <p:nvSpPr>
          <p:cNvPr id="5" name="Прямоугольник 4">
            <a:extLst>
              <a:ext uri="{FF2B5EF4-FFF2-40B4-BE49-F238E27FC236}">
                <a16:creationId xmlns:a16="http://schemas.microsoft.com/office/drawing/2014/main" id="{24967B1B-68B8-C84C-8B8B-86329E258C0C}"/>
              </a:ext>
            </a:extLst>
          </p:cNvPr>
          <p:cNvSpPr/>
          <p:nvPr/>
        </p:nvSpPr>
        <p:spPr>
          <a:xfrm>
            <a:off x="8248366" y="172628"/>
            <a:ext cx="1170513" cy="523220"/>
          </a:xfrm>
          <a:prstGeom prst="rect">
            <a:avLst/>
          </a:prstGeom>
        </p:spPr>
        <p:txBody>
          <a:bodyPr wrap="none">
            <a:spAutoFit/>
          </a:bodyPr>
          <a:lstStyle/>
          <a:p>
            <a:r>
              <a:rPr lang="ru-RU" sz="2800" dirty="0">
                <a:solidFill>
                  <a:srgbClr val="002060"/>
                </a:solidFill>
                <a:latin typeface="Open Sans" panose="020B0606030504020204" pitchFamily="34" charset="0"/>
                <a:ea typeface="Open Sans" panose="020B0606030504020204" pitchFamily="34" charset="0"/>
                <a:cs typeface="Open Sans" panose="020B0606030504020204" pitchFamily="34" charset="0"/>
              </a:rPr>
              <a:t>Химия</a:t>
            </a:r>
            <a:endParaRPr lang="x-none" sz="2800" dirty="0">
              <a:solidFill>
                <a:srgbClr val="002060"/>
              </a:solidFill>
            </a:endParaRPr>
          </a:p>
        </p:txBody>
      </p:sp>
      <p:sp>
        <p:nvSpPr>
          <p:cNvPr id="8" name="Прямоугольник 7">
            <a:extLst>
              <a:ext uri="{FF2B5EF4-FFF2-40B4-BE49-F238E27FC236}">
                <a16:creationId xmlns:a16="http://schemas.microsoft.com/office/drawing/2014/main" id="{F6501872-5065-E749-A9FA-589EEBC4B910}"/>
              </a:ext>
            </a:extLst>
          </p:cNvPr>
          <p:cNvSpPr/>
          <p:nvPr/>
        </p:nvSpPr>
        <p:spPr>
          <a:xfrm>
            <a:off x="175806" y="7106413"/>
            <a:ext cx="3525837" cy="669735"/>
          </a:xfrm>
          <a:prstGeom prst="rect">
            <a:avLst/>
          </a:prstGeom>
        </p:spPr>
        <p:txBody>
          <a:bodyPr wrap="square">
            <a:spAutoFit/>
          </a:bodyPr>
          <a:lstStyle/>
          <a:p>
            <a:pPr>
              <a:lnSpc>
                <a:spcPct val="150000"/>
              </a:lnSpc>
            </a:pPr>
            <a:r>
              <a:rPr lang="ru-RU" sz="2800" noProof="1">
                <a:solidFill>
                  <a:srgbClr val="002060"/>
                </a:solidFill>
                <a:latin typeface="Open Sans" panose="020B0606030504020204" pitchFamily="34" charset="0"/>
                <a:ea typeface="Open Sans" panose="020B0606030504020204" pitchFamily="34" charset="0"/>
                <a:cs typeface="Open Sans" panose="020B0606030504020204" pitchFamily="34" charset="0"/>
              </a:rPr>
              <a:t>Әбеу Нұргелді</a:t>
            </a:r>
          </a:p>
        </p:txBody>
      </p:sp>
      <p:pic>
        <p:nvPicPr>
          <p:cNvPr id="9" name="Рисунок 8">
            <a:extLst>
              <a:ext uri="{FF2B5EF4-FFF2-40B4-BE49-F238E27FC236}">
                <a16:creationId xmlns:a16="http://schemas.microsoft.com/office/drawing/2014/main" id="{B9B4B7D6-D546-AC4E-9322-50A39B657CE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68618" y="4175311"/>
            <a:ext cx="4770178" cy="3533108"/>
          </a:xfrm>
          <a:prstGeom prst="rect">
            <a:avLst/>
          </a:prstGeom>
        </p:spPr>
      </p:pic>
    </p:spTree>
    <p:extLst>
      <p:ext uri="{BB962C8B-B14F-4D97-AF65-F5344CB8AC3E}">
        <p14:creationId xmlns:p14="http://schemas.microsoft.com/office/powerpoint/2010/main" val="34308433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1590244" y="3382751"/>
            <a:ext cx="6645105" cy="4424628"/>
          </a:xfrm>
          <a:prstGeom prst="rect">
            <a:avLst/>
          </a:prstGeom>
        </p:spPr>
      </p:pic>
      <p:sp>
        <p:nvSpPr>
          <p:cNvPr id="4" name="TextBox 3"/>
          <p:cNvSpPr txBox="1"/>
          <p:nvPr/>
        </p:nvSpPr>
        <p:spPr>
          <a:xfrm>
            <a:off x="284163" y="292100"/>
            <a:ext cx="9158301" cy="3234320"/>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l"/>
            <a:r>
              <a:rPr lang="kk-KZ" sz="2800" dirty="0"/>
              <a:t>Иондану энергиясы – </a:t>
            </a:r>
            <a:r>
              <a:rPr lang="kk-KZ" sz="2800" dirty="0">
                <a:solidFill>
                  <a:srgbClr val="002060"/>
                </a:solidFill>
              </a:rPr>
              <a:t>бұл атомнан тиісті электрондарды жұлып алуға жұмсалатын энергия. Бірлігі - электронвольт. Бір периодтағы элементтердің ядро заряд саны өскен сайын (солдан оңға қарай) артады. Негізгі топтарда жоғарыдан төмен қарай кемиді. Электртерістілікпен тура пропорционал.</a:t>
            </a:r>
          </a:p>
        </p:txBody>
      </p:sp>
    </p:spTree>
    <p:extLst>
      <p:ext uri="{BB962C8B-B14F-4D97-AF65-F5344CB8AC3E}">
        <p14:creationId xmlns:p14="http://schemas.microsoft.com/office/powerpoint/2010/main" val="239365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7951" y="1615327"/>
            <a:ext cx="9143999" cy="5819643"/>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l"/>
            <a:r>
              <a:rPr lang="kk-KZ" sz="2800" dirty="0"/>
              <a:t>Металдық және бейметалдық –</a:t>
            </a:r>
            <a:r>
              <a:rPr lang="kk-KZ" sz="2800" dirty="0">
                <a:solidFill>
                  <a:srgbClr val="002060"/>
                </a:solidFill>
              </a:rPr>
              <a:t> бейметалдық қасиет электртерістілігімен тура пропорционал. Элемент атомының электртерістілігі артқан сайын бейметалдық қасиет, кеміген сайын металдық қасиеті артады.</a:t>
            </a:r>
          </a:p>
          <a:p>
            <a:pPr algn="l"/>
            <a:r>
              <a:rPr lang="kk-KZ" sz="2800" dirty="0"/>
              <a:t>Тотықтырғыштық және тотықсыздандырғыштық қасиет – </a:t>
            </a:r>
            <a:r>
              <a:rPr lang="kk-KZ" sz="2800" dirty="0">
                <a:solidFill>
                  <a:srgbClr val="002060"/>
                </a:solidFill>
              </a:rPr>
              <a:t>тотықтырғыштық қасиет бейметалдықпен, тотықсыздандырғыштық металдық қасиетпен тура пропорционал. Яғни, металдық қасиет артқан сайын тотықсыздандырғыштық қасиет артады, бейметалдық қасиет артқан сайын тотықтырғыштық қасиет артады.</a:t>
            </a:r>
          </a:p>
        </p:txBody>
      </p:sp>
      <p:sp>
        <p:nvSpPr>
          <p:cNvPr id="3" name="TextBox 2"/>
          <p:cNvSpPr txBox="1"/>
          <p:nvPr/>
        </p:nvSpPr>
        <p:spPr>
          <a:xfrm>
            <a:off x="284163" y="292100"/>
            <a:ext cx="9144000" cy="1202994"/>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a:rPr>
              <a:t>Элемент жай заттарының периодты өзгеретін қасиеттері</a:t>
            </a:r>
            <a:endParaRPr lang="ru-RU" sz="3200" dirty="0">
              <a:solidFill>
                <a:srgbClr val="620BFC"/>
              </a:solidFill>
              <a:latin typeface="Open Sans" panose="020B0606030504020204"/>
            </a:endParaRPr>
          </a:p>
        </p:txBody>
      </p:sp>
    </p:spTree>
    <p:extLst>
      <p:ext uri="{BB962C8B-B14F-4D97-AF65-F5344CB8AC3E}">
        <p14:creationId xmlns:p14="http://schemas.microsoft.com/office/powerpoint/2010/main" val="2118526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4163" y="292100"/>
            <a:ext cx="9143999" cy="6619862"/>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l"/>
            <a:r>
              <a:rPr lang="kk-KZ" dirty="0"/>
              <a:t>Күрделі заттардың қасиеті – </a:t>
            </a:r>
            <a:r>
              <a:rPr lang="kk-KZ" dirty="0">
                <a:solidFill>
                  <a:srgbClr val="002060"/>
                </a:solidFill>
              </a:rPr>
              <a:t>қышқылдығы және негіздік қасиеті болып жіктеледі. Күрделі заттардың негіздік қасиеті металдық қасиетпен, қышқылдық қасиеті бейметалдық қасиетпен тура пропорционал. </a:t>
            </a:r>
          </a:p>
          <a:p>
            <a:pPr algn="l"/>
            <a:r>
              <a:rPr lang="kk-KZ" dirty="0"/>
              <a:t>Элементтердің периодтық заңы – </a:t>
            </a:r>
            <a:r>
              <a:rPr lang="kk-KZ" dirty="0">
                <a:solidFill>
                  <a:srgbClr val="002060"/>
                </a:solidFill>
              </a:rPr>
              <a:t>химиялық элементтердің атом, ядро, заряд саны (протон саны) артуына байланысты, элемент атомдарының қасиеті және олардан түзілетін жай және күрделі заттардың қасиеттерінің периодты түрде өзгеруі.</a:t>
            </a:r>
          </a:p>
        </p:txBody>
      </p:sp>
    </p:spTree>
    <p:extLst>
      <p:ext uri="{BB962C8B-B14F-4D97-AF65-F5344CB8AC3E}">
        <p14:creationId xmlns:p14="http://schemas.microsoft.com/office/powerpoint/2010/main" val="3765127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FA1400-0E72-084C-8C7C-5DF496AF3C41}"/>
              </a:ext>
            </a:extLst>
          </p:cNvPr>
          <p:cNvSpPr txBox="1"/>
          <p:nvPr/>
        </p:nvSpPr>
        <p:spPr>
          <a:xfrm>
            <a:off x="2222611" y="174116"/>
            <a:ext cx="5267102" cy="1200329"/>
          </a:xfrm>
          <a:prstGeom prst="rect">
            <a:avLst/>
          </a:prstGeom>
          <a:noFill/>
        </p:spPr>
        <p:txBody>
          <a:bodyPr wrap="square" rtlCol="0">
            <a:spAutoFit/>
          </a:bodyPr>
          <a:lstStyle/>
          <a:p>
            <a:pPr algn="ctr"/>
            <a:r>
              <a:rPr lang="kk-KZ" sz="3600" dirty="0">
                <a:solidFill>
                  <a:srgbClr val="002060"/>
                </a:solidFill>
                <a:latin typeface="Open Sans" panose="020B0606030504020204" pitchFamily="34" charset="0"/>
                <a:ea typeface="Open Sans" panose="020B0606030504020204" pitchFamily="34" charset="0"/>
                <a:cs typeface="Open Sans" panose="020B0606030504020204" pitchFamily="34" charset="0"/>
              </a:rPr>
              <a:t>Сабақ аяқталды!</a:t>
            </a:r>
          </a:p>
          <a:p>
            <a:pPr algn="ctr"/>
            <a:r>
              <a:rPr lang="kk-KZ" sz="3600" dirty="0">
                <a:solidFill>
                  <a:srgbClr val="002060"/>
                </a:solidFill>
                <a:latin typeface="Open Sans" panose="020B0606030504020204" pitchFamily="34" charset="0"/>
                <a:ea typeface="Open Sans" panose="020B0606030504020204" pitchFamily="34" charset="0"/>
                <a:cs typeface="Open Sans" panose="020B0606030504020204" pitchFamily="34" charset="0"/>
              </a:rPr>
              <a:t>Келесі жүздескенше!</a:t>
            </a:r>
            <a:endParaRPr lang="ru-RU" sz="3600" dirty="0">
              <a:solidFill>
                <a:srgbClr val="002060"/>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3" name="Рисунок 2">
            <a:extLst>
              <a:ext uri="{FF2B5EF4-FFF2-40B4-BE49-F238E27FC236}">
                <a16:creationId xmlns:a16="http://schemas.microsoft.com/office/drawing/2014/main" id="{C052D851-E003-0143-A0BF-8C220D86B87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16056" y="2772847"/>
            <a:ext cx="4480213" cy="3354296"/>
          </a:xfrm>
          <a:prstGeom prst="rect">
            <a:avLst/>
          </a:prstGeom>
        </p:spPr>
      </p:pic>
    </p:spTree>
    <p:extLst>
      <p:ext uri="{BB962C8B-B14F-4D97-AF65-F5344CB8AC3E}">
        <p14:creationId xmlns:p14="http://schemas.microsoft.com/office/powerpoint/2010/main" val="1847867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4162" y="289675"/>
            <a:ext cx="9144000" cy="710552"/>
          </a:xfrm>
          <a:prstGeom prst="rect">
            <a:avLst/>
          </a:prstGeom>
          <a:noFill/>
          <a:ln>
            <a:solidFill>
              <a:schemeClr val="tx2"/>
            </a:solidFill>
          </a:ln>
        </p:spPr>
        <p:txBody>
          <a:bodyPr wrap="square" lIns="252000" tIns="108000" rIns="252000" bIns="108000" rtlCol="0">
            <a:spAutoFit/>
          </a:bodyPr>
          <a:lstStyle/>
          <a:p>
            <a:pPr algn="ctr"/>
            <a:r>
              <a:rPr lang="ru-RU" sz="3200" dirty="0" err="1">
                <a:solidFill>
                  <a:srgbClr val="620BFC"/>
                </a:solidFill>
                <a:latin typeface="Open Sans" panose="020B0606030504020204"/>
              </a:rPr>
              <a:t>Сабақ</a:t>
            </a:r>
            <a:r>
              <a:rPr lang="ru-RU" sz="3200" dirty="0">
                <a:solidFill>
                  <a:srgbClr val="620BFC"/>
                </a:solidFill>
                <a:latin typeface="Open Sans" panose="020B0606030504020204"/>
              </a:rPr>
              <a:t> </a:t>
            </a:r>
            <a:r>
              <a:rPr lang="ru-RU" sz="3200" dirty="0" err="1">
                <a:solidFill>
                  <a:srgbClr val="620BFC"/>
                </a:solidFill>
                <a:latin typeface="Open Sans" panose="020B0606030504020204"/>
              </a:rPr>
              <a:t>мақсат</a:t>
            </a:r>
            <a:r>
              <a:rPr lang="kk-KZ" sz="3200" dirty="0">
                <a:solidFill>
                  <a:srgbClr val="620BFC"/>
                </a:solidFill>
                <a:latin typeface="Open Sans" panose="020B0606030504020204"/>
              </a:rPr>
              <a:t>ы</a:t>
            </a:r>
            <a:r>
              <a:rPr lang="ru-RU" sz="3200" dirty="0">
                <a:solidFill>
                  <a:srgbClr val="620BFC"/>
                </a:solidFill>
                <a:latin typeface="Open Sans" panose="020B0606030504020204"/>
              </a:rPr>
              <a:t>: </a:t>
            </a:r>
          </a:p>
        </p:txBody>
      </p:sp>
      <p:sp>
        <p:nvSpPr>
          <p:cNvPr id="3" name="TextBox 2"/>
          <p:cNvSpPr txBox="1"/>
          <p:nvPr/>
        </p:nvSpPr>
        <p:spPr>
          <a:xfrm>
            <a:off x="284162" y="1120377"/>
            <a:ext cx="9144000" cy="3542096"/>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indent="355600" algn="l">
              <a:buFont typeface="Arial" panose="020B0604020202020204" pitchFamily="34" charset="0"/>
              <a:buChar char="•"/>
            </a:pPr>
            <a:r>
              <a:rPr lang="kk-KZ" sz="3600" dirty="0">
                <a:solidFill>
                  <a:srgbClr val="002060"/>
                </a:solidFill>
              </a:rPr>
              <a:t>Химиялық элемент атомдарының физикалық қасиеттерінің өзгеру заңдылықтарын сипаттау: атом радиусы, иондану энергиясы, электронтартқыштық, электртерістілік және тотығу дәрежесі.</a:t>
            </a:r>
            <a:endParaRPr lang="en-US" sz="3600" dirty="0">
              <a:solidFill>
                <a:srgbClr val="002060"/>
              </a:solidFill>
            </a:endParaRPr>
          </a:p>
        </p:txBody>
      </p:sp>
    </p:spTree>
    <p:extLst>
      <p:ext uri="{BB962C8B-B14F-4D97-AF65-F5344CB8AC3E}">
        <p14:creationId xmlns:p14="http://schemas.microsoft.com/office/powerpoint/2010/main" val="16713532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4163" y="292100"/>
            <a:ext cx="9059333" cy="1941658"/>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l"/>
            <a:r>
              <a:rPr lang="kk-KZ" sz="2800" dirty="0"/>
              <a:t>Химиялық элементтердің периодтық </a:t>
            </a:r>
          </a:p>
          <a:p>
            <a:pPr algn="l"/>
            <a:r>
              <a:rPr lang="kk-KZ" sz="2800" dirty="0"/>
              <a:t>жүйесі – </a:t>
            </a:r>
            <a:r>
              <a:rPr lang="kk-KZ" sz="2800" dirty="0">
                <a:solidFill>
                  <a:srgbClr val="002060"/>
                </a:solidFill>
              </a:rPr>
              <a:t>элементтердің әртүрлі қасиеттерінің атом ядросы зарядына тәуелділігін белгілейтін химиялық элементтердің жіктелу реті.</a:t>
            </a:r>
          </a:p>
        </p:txBody>
      </p:sp>
      <p:pic>
        <p:nvPicPr>
          <p:cNvPr id="2" name="Рисунок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97467" y="2295444"/>
            <a:ext cx="7746804" cy="5415044"/>
          </a:xfrm>
          <a:prstGeom prst="rect">
            <a:avLst/>
          </a:prstGeom>
        </p:spPr>
      </p:pic>
    </p:spTree>
    <p:extLst>
      <p:ext uri="{BB962C8B-B14F-4D97-AF65-F5344CB8AC3E}">
        <p14:creationId xmlns:p14="http://schemas.microsoft.com/office/powerpoint/2010/main" val="970650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4163" y="292100"/>
            <a:ext cx="9059333" cy="6219752"/>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l"/>
            <a:r>
              <a:rPr lang="kk-KZ" sz="3000" dirty="0"/>
              <a:t>Химиялық элементтердің атом ядросы сыртындағы электрондардың энергетикалық</a:t>
            </a:r>
          </a:p>
          <a:p>
            <a:pPr algn="l"/>
            <a:r>
              <a:rPr lang="kk-KZ" sz="3000" dirty="0"/>
              <a:t>деңгейлерге бөлініп орналасу заңдылықтары:</a:t>
            </a:r>
          </a:p>
          <a:p>
            <a:pPr algn="l"/>
            <a:r>
              <a:rPr lang="kk-KZ" sz="3000" dirty="0">
                <a:solidFill>
                  <a:srgbClr val="002060"/>
                </a:solidFill>
              </a:rPr>
              <a:t>1) Атомның электрондары энергиясына сай электрондық топтарға бөліп орналасады.</a:t>
            </a:r>
          </a:p>
          <a:p>
            <a:pPr algn="l"/>
            <a:r>
              <a:rPr lang="kk-KZ" sz="3000" dirty="0">
                <a:solidFill>
                  <a:srgbClr val="002060"/>
                </a:solidFill>
              </a:rPr>
              <a:t>Ядроға жақын қабатқа ең көп болғанда екі электрон, ал екінші қабатқа сегіз электрон</a:t>
            </a:r>
          </a:p>
          <a:p>
            <a:pPr algn="l"/>
            <a:r>
              <a:rPr lang="kk-KZ" sz="3000" dirty="0">
                <a:solidFill>
                  <a:srgbClr val="002060"/>
                </a:solidFill>
              </a:rPr>
              <a:t>орналасады.</a:t>
            </a:r>
          </a:p>
          <a:p>
            <a:pPr algn="l"/>
            <a:r>
              <a:rPr lang="kk-KZ" sz="3000" dirty="0">
                <a:solidFill>
                  <a:srgbClr val="002060"/>
                </a:solidFill>
              </a:rPr>
              <a:t>2) Атомдардағы электрондық қабаттың саны сол элемент орналасқан периодтың нөміріне</a:t>
            </a:r>
          </a:p>
          <a:p>
            <a:pPr algn="l"/>
            <a:r>
              <a:rPr lang="kk-KZ" sz="3000" dirty="0">
                <a:solidFill>
                  <a:srgbClr val="002060"/>
                </a:solidFill>
              </a:rPr>
              <a:t>сәйкес, бұл периодтық кестедегі период нөмірінің физикалық мәні болып саналады.</a:t>
            </a:r>
          </a:p>
        </p:txBody>
      </p:sp>
    </p:spTree>
    <p:extLst>
      <p:ext uri="{BB962C8B-B14F-4D97-AF65-F5344CB8AC3E}">
        <p14:creationId xmlns:p14="http://schemas.microsoft.com/office/powerpoint/2010/main" val="1537116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4163" y="292100"/>
            <a:ext cx="9059333" cy="6681417"/>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l"/>
            <a:r>
              <a:rPr lang="kk-KZ" sz="3000" dirty="0">
                <a:solidFill>
                  <a:srgbClr val="002060"/>
                </a:solidFill>
              </a:rPr>
              <a:t>3) Ең сыртқы қабатта орналасқан элетрондар ядромен нашар байланысқан, сол үшін олар</a:t>
            </a:r>
          </a:p>
          <a:p>
            <a:pPr algn="l"/>
            <a:r>
              <a:rPr lang="kk-KZ" sz="3000" dirty="0">
                <a:solidFill>
                  <a:srgbClr val="002060"/>
                </a:solidFill>
              </a:rPr>
              <a:t>қозғалғыш келеді. Бұл электрондар валенттік электрондар деп аталады, және сол элементтің қосылыстағы валенттілігін көрсетеді. Бір топта орналасқан элементтердің валенттілік электрондары бірдей және ол топ нөміріне тең. Бұл топ нөмірінің физикалық мәні.</a:t>
            </a:r>
          </a:p>
          <a:p>
            <a:pPr algn="l"/>
            <a:r>
              <a:rPr lang="kk-KZ" sz="3000" dirty="0">
                <a:solidFill>
                  <a:srgbClr val="002060"/>
                </a:solidFill>
              </a:rPr>
              <a:t>4) Периодтарда сыртқы энергетикалық деңгей электрондармен толады, ең соңғы элементте сыртқы энергетикалық деңгей толып бітеді. Сол себепті соңғы топтағы элементтердің қасиеті салғырт.</a:t>
            </a:r>
          </a:p>
        </p:txBody>
      </p:sp>
    </p:spTree>
    <p:extLst>
      <p:ext uri="{BB962C8B-B14F-4D97-AF65-F5344CB8AC3E}">
        <p14:creationId xmlns:p14="http://schemas.microsoft.com/office/powerpoint/2010/main" val="25086796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4163" y="292100"/>
            <a:ext cx="9059333" cy="3911428"/>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l"/>
            <a:r>
              <a:rPr lang="kk-KZ" sz="3000" dirty="0">
                <a:solidFill>
                  <a:srgbClr val="002060"/>
                </a:solidFill>
              </a:rPr>
              <a:t>5) Бір периодтан келесі периодқа өткенде жаңа энергетикалық деңгей пайда болады. Бұл элементтер қасиетінің күрт секірмелі өзгерісіне әкеледі.</a:t>
            </a:r>
          </a:p>
          <a:p>
            <a:pPr algn="l"/>
            <a:r>
              <a:rPr lang="kk-KZ" sz="3000" dirty="0">
                <a:solidFill>
                  <a:srgbClr val="002060"/>
                </a:solidFill>
              </a:rPr>
              <a:t>6) Элементтер қасиетінің периодты өзгеруі атомдардың сыртқы энергетикалық деңгейіндегі электрондар санының бірдей болуымен түсіндіріледі.</a:t>
            </a:r>
          </a:p>
        </p:txBody>
      </p:sp>
    </p:spTree>
    <p:extLst>
      <p:ext uri="{BB962C8B-B14F-4D97-AF65-F5344CB8AC3E}">
        <p14:creationId xmlns:p14="http://schemas.microsoft.com/office/powerpoint/2010/main" val="5339326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4163" y="292100"/>
            <a:ext cx="9059333" cy="7143082"/>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l"/>
            <a:r>
              <a:rPr lang="kk-KZ" sz="3000" dirty="0"/>
              <a:t>Период – </a:t>
            </a:r>
            <a:r>
              <a:rPr lang="kk-KZ" sz="3000" dirty="0">
                <a:solidFill>
                  <a:srgbClr val="002060"/>
                </a:solidFill>
              </a:rPr>
              <a:t>сілтілік металдан басталып, инертті газбен аяқталатын электрондық деңгейлер саны бірдей элементтердің көлденең қатары.</a:t>
            </a:r>
          </a:p>
          <a:p>
            <a:pPr algn="l"/>
            <a:r>
              <a:rPr lang="kk-KZ" sz="3000" dirty="0"/>
              <a:t>Топ – </a:t>
            </a:r>
            <a:r>
              <a:rPr lang="kk-KZ" sz="3000" dirty="0">
                <a:solidFill>
                  <a:srgbClr val="002060"/>
                </a:solidFill>
              </a:rPr>
              <a:t>ең сыртқы энергетикалық деңгейлеріндегі электрон сандары бірдей, қасиеттері біршама ұқсас элементтердің тік қатары.</a:t>
            </a:r>
          </a:p>
          <a:p>
            <a:pPr algn="l"/>
            <a:r>
              <a:rPr lang="kk-KZ" sz="3000" dirty="0"/>
              <a:t>Табиғи ұяластар – </a:t>
            </a:r>
            <a:r>
              <a:rPr lang="kk-KZ" sz="3000" dirty="0">
                <a:solidFill>
                  <a:srgbClr val="002060"/>
                </a:solidFill>
              </a:rPr>
              <a:t>химиялық қасиеттерінде ұқсастық болуына орай біріккен химиялық элементтер тобы.</a:t>
            </a:r>
          </a:p>
          <a:p>
            <a:pPr algn="l"/>
            <a:r>
              <a:rPr lang="kk-KZ" sz="3000" dirty="0"/>
              <a:t>Металдар – </a:t>
            </a:r>
            <a:r>
              <a:rPr lang="kk-KZ" sz="3000" dirty="0">
                <a:solidFill>
                  <a:srgbClr val="002060"/>
                </a:solidFill>
              </a:rPr>
              <a:t>электр тоғымен жылуды жақсы өткізетін, пластикалық қасиеті жоғары, жылтыр заттар. Мұндай қасиеттердің болуы металдардың ішкі құрылымымен байланысты.</a:t>
            </a:r>
          </a:p>
        </p:txBody>
      </p:sp>
    </p:spTree>
    <p:extLst>
      <p:ext uri="{BB962C8B-B14F-4D97-AF65-F5344CB8AC3E}">
        <p14:creationId xmlns:p14="http://schemas.microsoft.com/office/powerpoint/2010/main" val="3186424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4163" y="986368"/>
            <a:ext cx="9143999" cy="2064769"/>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l"/>
            <a:r>
              <a:rPr lang="kk-KZ" sz="3000" dirty="0"/>
              <a:t>Электртерістілік –</a:t>
            </a:r>
            <a:r>
              <a:rPr lang="kk-KZ" sz="3000" b="1" dirty="0">
                <a:solidFill>
                  <a:srgbClr val="002060"/>
                </a:solidFill>
              </a:rPr>
              <a:t> </a:t>
            </a:r>
            <a:r>
              <a:rPr lang="kk-KZ" sz="3000" dirty="0">
                <a:solidFill>
                  <a:srgbClr val="002060"/>
                </a:solidFill>
              </a:rPr>
              <a:t>атомдардың өзіне электрон тарту қабілеті. Электртерістілік период бойынша солдан оңға қарай, ал топ бойынша төменнен жоғары қарай артады.</a:t>
            </a:r>
          </a:p>
        </p:txBody>
      </p:sp>
      <p:sp>
        <p:nvSpPr>
          <p:cNvPr id="3" name="TextBox 2"/>
          <p:cNvSpPr txBox="1"/>
          <p:nvPr/>
        </p:nvSpPr>
        <p:spPr>
          <a:xfrm>
            <a:off x="284163" y="154208"/>
            <a:ext cx="9144000" cy="710552"/>
          </a:xfrm>
          <a:prstGeom prst="rect">
            <a:avLst/>
          </a:prstGeom>
          <a:noFill/>
          <a:ln>
            <a:solidFill>
              <a:schemeClr val="tx2"/>
            </a:solidFill>
          </a:ln>
        </p:spPr>
        <p:txBody>
          <a:bodyPr wrap="square" lIns="252000" tIns="108000" rIns="252000" bIns="108000" rtlCol="0">
            <a:spAutoFit/>
          </a:bodyPr>
          <a:lstStyle/>
          <a:p>
            <a:pPr algn="ctr"/>
            <a:r>
              <a:rPr lang="kk-KZ" sz="3200" dirty="0">
                <a:solidFill>
                  <a:srgbClr val="620BFC"/>
                </a:solidFill>
                <a:latin typeface="Open Sans" panose="020B0606030504020204"/>
              </a:rPr>
              <a:t>Атомның периодты өзгеретін қасиеттері</a:t>
            </a:r>
            <a:endParaRPr lang="ru-RU" sz="3200" dirty="0">
              <a:solidFill>
                <a:srgbClr val="620BFC"/>
              </a:solidFill>
              <a:latin typeface="Open Sans" panose="020B0606030504020204"/>
            </a:endParaRPr>
          </a:p>
        </p:txBody>
      </p:sp>
      <p:pic>
        <p:nvPicPr>
          <p:cNvPr id="1026" name="Picture 2" descr="электртерістілік"/>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6496" y="3377669"/>
            <a:ext cx="9172605" cy="42423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9847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4163" y="292100"/>
            <a:ext cx="9144000" cy="2372545"/>
          </a:xfrm>
          <a:prstGeom prst="rect">
            <a:avLst/>
          </a:prstGeom>
          <a:noFill/>
          <a:ln>
            <a:solidFill>
              <a:schemeClr val="tx2"/>
            </a:solidFill>
          </a:ln>
        </p:spPr>
        <p:txBody>
          <a:bodyPr wrap="square" lIns="252000" tIns="108000" rIns="252000" bIns="108000" rtlCol="0">
            <a:spAutoFit/>
          </a:bodyPr>
          <a:lstStyle>
            <a:defPPr>
              <a:defRPr lang="en-US"/>
            </a:defPPr>
            <a:lvl1pPr algn="ctr">
              <a:defRPr sz="3200">
                <a:solidFill>
                  <a:srgbClr val="620BFC"/>
                </a:solidFill>
                <a:latin typeface="Open Sans" panose="020B0606030504020204"/>
              </a:defRPr>
            </a:lvl1pPr>
          </a:lstStyle>
          <a:p>
            <a:pPr algn="l"/>
            <a:r>
              <a:rPr lang="kk-KZ" sz="2800" dirty="0"/>
              <a:t>Атом радиусы – </a:t>
            </a:r>
            <a:r>
              <a:rPr lang="kk-KZ" sz="2800" dirty="0">
                <a:solidFill>
                  <a:srgbClr val="002060"/>
                </a:solidFill>
              </a:rPr>
              <a:t>ең сыртқы қабаттағы электронның ядродан қашықтығы. Бұл атомның электртерістілігіне кері пропорционал. Период бойынша оңнан солға, топ бойынша жоғарыдан төмен қарай артады.</a:t>
            </a:r>
          </a:p>
        </p:txBody>
      </p:sp>
      <p:pic>
        <p:nvPicPr>
          <p:cNvPr id="2" name="Рисунок 1"/>
          <p:cNvPicPr>
            <a:picLocks noChangeAspect="1"/>
          </p:cNvPicPr>
          <p:nvPr/>
        </p:nvPicPr>
        <p:blipFill>
          <a:blip r:embed="rId2"/>
          <a:stretch>
            <a:fillRect/>
          </a:stretch>
        </p:blipFill>
        <p:spPr>
          <a:xfrm>
            <a:off x="806152" y="2830247"/>
            <a:ext cx="8213290" cy="4857486"/>
          </a:xfrm>
          <a:prstGeom prst="rect">
            <a:avLst/>
          </a:prstGeom>
        </p:spPr>
      </p:pic>
    </p:spTree>
    <p:extLst>
      <p:ext uri="{BB962C8B-B14F-4D97-AF65-F5344CB8AC3E}">
        <p14:creationId xmlns:p14="http://schemas.microsoft.com/office/powerpoint/2010/main" val="3223080956"/>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1968</TotalTime>
  <Words>536</Words>
  <Application>Microsoft Office PowerPoint</Application>
  <PresentationFormat>Произвольный</PresentationFormat>
  <Paragraphs>37</Paragraphs>
  <Slides>13</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Calibri</vt:lpstr>
      <vt:lpstr>Calibri Light</vt:lpstr>
      <vt:lpstr>Open Sans</vt:lpstr>
      <vt:lpstr>Тема Office</vt:lpstr>
      <vt:lpstr>10-сынып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Microsoft Office User</dc:creator>
  <cp:lastModifiedBy>Yerkebulan</cp:lastModifiedBy>
  <cp:revision>101</cp:revision>
  <dcterms:created xsi:type="dcterms:W3CDTF">2020-07-01T14:03:46Z</dcterms:created>
  <dcterms:modified xsi:type="dcterms:W3CDTF">2020-09-08T16:47:25Z</dcterms:modified>
</cp:coreProperties>
</file>