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8"/>
  </p:notesMasterIdLst>
  <p:sldIdLst>
    <p:sldId id="265" r:id="rId2"/>
    <p:sldId id="257" r:id="rId3"/>
    <p:sldId id="266" r:id="rId4"/>
    <p:sldId id="268" r:id="rId5"/>
    <p:sldId id="267" r:id="rId6"/>
    <p:sldId id="258" r:id="rId7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65" d="100"/>
          <a:sy n="65" d="100"/>
        </p:scale>
        <p:origin x="1416" y="66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31.08.2020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62" y="2461335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Радиоактивтілік  1-бөлім 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F0CA0B7-653C-B64A-9B2C-9B4676D5BCA3}"/>
              </a:ext>
            </a:extLst>
          </p:cNvPr>
          <p:cNvSpPr/>
          <p:nvPr/>
        </p:nvSpPr>
        <p:spPr>
          <a:xfrm>
            <a:off x="207963" y="6493808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4967B1B-68B8-C84C-8B8B-86329E258C0C}"/>
              </a:ext>
            </a:extLst>
          </p:cNvPr>
          <p:cNvSpPr/>
          <p:nvPr/>
        </p:nvSpPr>
        <p:spPr>
          <a:xfrm>
            <a:off x="8260811" y="181451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6501872-5065-E749-A9FA-589EEBC4B910}"/>
              </a:ext>
            </a:extLst>
          </p:cNvPr>
          <p:cNvSpPr/>
          <p:nvPr/>
        </p:nvSpPr>
        <p:spPr>
          <a:xfrm>
            <a:off x="195262" y="715505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587" y="3557984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925863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Радиоактивтіліктің табиғатын және радиоактивті изотоптарды қолдануды түсіндіру;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Изотоптардың  ядросы тұрақтылығын анықтау үшін химиялық элементтердің протон/нейтрон қисығын </a:t>
            </a:r>
            <a:r>
              <a:rPr lang="kk-KZ" sz="32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қолдану.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302733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dirty="0"/>
              <a:t>Радиоактивтілік – </a:t>
            </a:r>
            <a:r>
              <a:rPr lang="kk-KZ" dirty="0">
                <a:solidFill>
                  <a:srgbClr val="002060"/>
                </a:solidFill>
              </a:rPr>
              <a:t>химиялық элементтің тұрақсыз изотопының өздігінен элементар бөлшектер шығара отырып, екінші элементтің изотопына айналуы.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92" y="2780425"/>
            <a:ext cx="3643120" cy="42307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12" y="2741987"/>
                <a:ext cx="5472851" cy="4957868"/>
              </a:xfrm>
              <a:prstGeom prst="rect">
                <a:avLst/>
              </a:prstGeom>
              <a:noFill/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b="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𝛼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-сәулелер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заряды электрон зарядынан екі есе көп, оң зарядталған, массасы сутек массасынан 4 есе көп</a:t>
                </a:r>
                <a:r>
                  <a:rPr lang="kk-KZ" sz="2800" dirty="0">
                    <a:solidFill>
                      <a:srgbClr val="002060"/>
                    </a:solidFill>
                    <a:ea typeface="Cambria Math" panose="02040503050406030204" pitchFamily="18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𝛼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бөлшектерден тұрады. </a:t>
                </a:r>
                <a:endParaRPr lang="aa-ET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aa-ET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aa-ET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aa-ET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aa-ET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kk-KZ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12" y="2741987"/>
                <a:ext cx="5472851" cy="49578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3E5FD871-2704-4573-B453-C22568ABF36B}"/>
                  </a:ext>
                </a:extLst>
              </p:cNvPr>
              <p:cNvSpPr/>
              <p:nvPr/>
            </p:nvSpPr>
            <p:spPr>
              <a:xfrm>
                <a:off x="4119452" y="5357002"/>
                <a:ext cx="4854575" cy="954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𝛽</m:t>
                    </m:r>
                  </m:oMath>
                </a14:m>
                <a:r>
                  <a:rPr lang="kk-KZ" sz="28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-саулелер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электрондар ағыны. </a:t>
                </a:r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E5FD871-2704-4573-B453-C22568ABF3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452" y="5357002"/>
                <a:ext cx="4854575" cy="954107"/>
              </a:xfrm>
              <a:prstGeom prst="rect">
                <a:avLst/>
              </a:prstGeom>
              <a:blipFill rotWithShape="0">
                <a:blip r:embed="rId4"/>
                <a:stretch>
                  <a:fillRect l="-2638" t="-7051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xmlns="" id="{4F5AF701-5650-49DA-8774-F7F7F45CDBD6}"/>
                  </a:ext>
                </a:extLst>
              </p:cNvPr>
              <p:cNvSpPr/>
              <p:nvPr/>
            </p:nvSpPr>
            <p:spPr>
              <a:xfrm>
                <a:off x="4119452" y="6215412"/>
                <a:ext cx="512024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800" i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𝛾</m:t>
                    </m:r>
                  </m:oMath>
                </a14:m>
                <a:r>
                  <a:rPr lang="kk-KZ" sz="28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-саулелер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массасы өте аз, зарядсыз электромагнитті толқындар. </a:t>
                </a: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F5AF701-5650-49DA-8774-F7F7F45CD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452" y="6215412"/>
                <a:ext cx="5120241" cy="1384995"/>
              </a:xfrm>
              <a:prstGeom prst="rect">
                <a:avLst/>
              </a:prstGeom>
              <a:blipFill rotWithShape="0">
                <a:blip r:embed="rId5"/>
                <a:stretch>
                  <a:fillRect l="-2500" t="-4846" r="-3333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846" y="1656695"/>
            <a:ext cx="6128631" cy="59312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3" y="293614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r>
              <a:rPr lang="kk-KZ" dirty="0" smtClean="0"/>
              <a:t>Химиялық </a:t>
            </a:r>
            <a:r>
              <a:rPr lang="kk-KZ" dirty="0"/>
              <a:t>элементтердің протон/нейтрон қисығы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19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5923345"/>
                  </p:ext>
                </p:extLst>
              </p:nvPr>
            </p:nvGraphicFramePr>
            <p:xfrm>
              <a:off x="284164" y="292100"/>
              <a:ext cx="9144000" cy="71018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10978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Альфа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сәулелер 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Бета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b="1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Позитронды 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Гамма 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4092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Белгіленуі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𝜶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kk-KZ" sz="1800" b="1" i="1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  <m:t>𝜷</m:t>
                                    </m:r>
                                  </m:e>
                                  <m:sup>
                                    <m:r>
                                      <a:rPr lang="kk-KZ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kk-KZ" sz="1800" b="1" i="1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1800" b="1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  <m:t>𝜷</m:t>
                                    </m:r>
                                  </m:e>
                                  <m:sup>
                                    <m:r>
                                      <a:rPr lang="kk-KZ" sz="1800" b="1" i="1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Open Sans" panose="020B0606030504020204" pitchFamily="34" charset="0"/>
                                      </a:rPr>
                                      <m:t>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𝜸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3894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Таңбалануы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1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𝐻𝑒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1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1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b>
                                  <m:sup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𝜸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7552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Құрамы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kk-KZ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80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oMath>
                          </a14:m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Электрон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Анти-электрон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Электромагнит-ті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Заряды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2+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1-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1+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10978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Өту қабілеті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қағаз, тері,</a:t>
                          </a:r>
                        </a:p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Киім және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т.б.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Ағаш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және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шыны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Ағаш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және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шыны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Бетон немесе </a:t>
                          </a:r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қорғасын тақташалары-нан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алмайды.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7044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Жарық шығару көзі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м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м шамасында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м шамасында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м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  <a:tr h="7484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шығару жылдамдығы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7"/>
                      </a:ext>
                    </a:extLst>
                  </a:tr>
                  <a:tr h="8263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Биологиялық әсері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Жоғары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Орташа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Орташа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Төмен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5923345"/>
                  </p:ext>
                </p:extLst>
              </p:nvPr>
            </p:nvGraphicFramePr>
            <p:xfrm>
              <a:off x="284164" y="292100"/>
              <a:ext cx="9144000" cy="710183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4"/>
                        </a:ext>
                      </a:extLst>
                    </a:gridCol>
                  </a:tblGrid>
                  <a:tr h="10978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Альфа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сәулелер 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Бета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b="1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Позитронды 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Гамма саулелер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4092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Белгіленуі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𝜶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99668" t="-276119" r="-200000" b="-1374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0667" t="-276119" r="-100667" b="-1374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𝜸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Таңбалануы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0333" t="-237736" r="-301000" b="-76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99668" t="-237736" r="-200000" b="-76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0667" t="-237736" r="-100667" b="-76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𝜸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7552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Құрамы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00333" t="-288710" r="-301000" b="-557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Электрон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Анти-электрон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Электромагнит-ті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саулелер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Заряды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2+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1-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1+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4"/>
                      </a:ext>
                    </a:extLst>
                  </a:tr>
                  <a:tr h="1463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Өту қабілеті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қағаз, тері,</a:t>
                          </a:r>
                        </a:p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Киім және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т.б.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Ағаш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және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шыны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Ағаш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және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шыны бұйымдардан өте алмайды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Бетон немесе </a:t>
                          </a:r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қорғасын тақташалары-нан </a:t>
                          </a: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алмайды.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5"/>
                      </a:ext>
                    </a:extLst>
                  </a:tr>
                  <a:tr h="70442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Жарық шығару көзі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 м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м шамасында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м шамасында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100 м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6"/>
                      </a:ext>
                    </a:extLst>
                  </a:tr>
                  <a:tr h="7484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Сауле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шығару жылдамдығы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20000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300000 км/с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7"/>
                      </a:ext>
                    </a:extLst>
                  </a:tr>
                  <a:tr h="8263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Биологиялық әсері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Жоғары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Орташа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Орташа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Төмен радиация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0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1619</TotalTime>
  <Words>195</Words>
  <Application>Microsoft Office PowerPoint</Application>
  <PresentationFormat>Произвольный</PresentationFormat>
  <Paragraphs>64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Open Sans</vt:lpstr>
      <vt:lpstr>Arial</vt:lpstr>
      <vt:lpstr>Calibri</vt:lpstr>
      <vt:lpstr>Calibri Light</vt:lpstr>
      <vt:lpstr>Cambria Math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Lenovo</cp:lastModifiedBy>
  <cp:revision>65</cp:revision>
  <dcterms:created xsi:type="dcterms:W3CDTF">2020-07-01T14:03:46Z</dcterms:created>
  <dcterms:modified xsi:type="dcterms:W3CDTF">2020-08-31T15:42:27Z</dcterms:modified>
</cp:coreProperties>
</file>