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0"/>
  </p:notesMasterIdLst>
  <p:sldIdLst>
    <p:sldId id="265" r:id="rId2"/>
    <p:sldId id="257" r:id="rId3"/>
    <p:sldId id="266" r:id="rId4"/>
    <p:sldId id="267" r:id="rId5"/>
    <p:sldId id="268" r:id="rId6"/>
    <p:sldId id="269" r:id="rId7"/>
    <p:sldId id="270" r:id="rId8"/>
    <p:sldId id="258" r:id="rId9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66" d="100"/>
          <a:sy n="66" d="100"/>
        </p:scale>
        <p:origin x="1814" y="48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03.09.2020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263" y="535285"/>
            <a:ext cx="3882242" cy="94151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b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263" y="1738894"/>
            <a:ext cx="9220200" cy="155699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Энергетикалық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деңгейлер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Кванттық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орбитальдар</a:t>
            </a:r>
            <a:r>
              <a:rPr lang="kk-KZ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2-бөлім </a:t>
            </a:r>
            <a:endParaRPr lang="ru-RU" sz="36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07963" y="6493808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54596" y="181810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195262" y="715505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501" y="3557984"/>
            <a:ext cx="5548576" cy="4109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89675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Сабақ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/>
              </a:rPr>
              <a:t>мақсат</a:t>
            </a:r>
            <a:r>
              <a:rPr lang="kk-KZ" sz="3200" dirty="0">
                <a:solidFill>
                  <a:srgbClr val="620BFC"/>
                </a:solidFill>
                <a:latin typeface="Open Sans" panose="020B0606030504020204"/>
              </a:rPr>
              <a:t>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697504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Электрон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орбитальдарын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толтыру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ережесін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минимальді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энергия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принципі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Паули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принципі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Хунд</a:t>
            </a:r>
            <a:r>
              <a:rPr lang="en-US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Гунд</a:t>
            </a:r>
            <a:r>
              <a:rPr lang="en-US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ережесін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қолдану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35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7236"/>
            <a:ext cx="9144000" cy="218787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/>
              <a:t>Атомның қалыпты күйінде энергетикалық деңгейлер мен деңгейшелердің электрондармен толуының өзіндік ерекшеліктері мен заңдылықтары бар.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9C243D-96B9-4216-84F7-8EE643104501}"/>
              </a:ext>
            </a:extLst>
          </p:cNvPr>
          <p:cNvSpPr txBox="1"/>
          <p:nvPr/>
        </p:nvSpPr>
        <p:spPr>
          <a:xfrm>
            <a:off x="284162" y="3041830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 err="1"/>
              <a:t>Паули</a:t>
            </a:r>
            <a:r>
              <a:rPr lang="kk-KZ" dirty="0"/>
              <a:t> принципі.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90B8C-4756-448C-93A1-DD3104713F56}"/>
              </a:ext>
            </a:extLst>
          </p:cNvPr>
          <p:cNvSpPr txBox="1"/>
          <p:nvPr/>
        </p:nvSpPr>
        <p:spPr>
          <a:xfrm>
            <a:off x="284162" y="4185196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/>
              <a:t>Хунд (Гунд) ережесі.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AC376D-EF9F-407D-AC7B-D61FFBD064EF}"/>
              </a:ext>
            </a:extLst>
          </p:cNvPr>
          <p:cNvSpPr txBox="1"/>
          <p:nvPr/>
        </p:nvSpPr>
        <p:spPr>
          <a:xfrm>
            <a:off x="284162" y="5328562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/>
              <a:t>Клечковский ережесі.</a:t>
            </a:r>
          </a:p>
        </p:txBody>
      </p:sp>
    </p:spTree>
    <p:extLst>
      <p:ext uri="{BB962C8B-B14F-4D97-AF65-F5344CB8AC3E}">
        <p14:creationId xmlns:p14="http://schemas.microsoft.com/office/powerpoint/2010/main" val="9706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163" y="297529"/>
                <a:ext cx="9144000" cy="366520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>
                <a:defPPr>
                  <a:defRPr lang="en-US"/>
                </a:defPPr>
                <a:lvl1pPr>
                  <a:defRPr sz="320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lvl1pPr>
              </a:lstStyle>
              <a:p>
                <a:r>
                  <a:rPr lang="kk-KZ" dirty="0">
                    <a:solidFill>
                      <a:srgbClr val="620BFC"/>
                    </a:solidFill>
                  </a:rPr>
                  <a:t>Паули принципі. </a:t>
                </a:r>
                <a:r>
                  <a:rPr lang="kk-KZ" dirty="0"/>
                  <a:t>Бір атомда барлық квант саны бірдей екі электрон бола алмайды. Яғни, бір орбитальда үш квант саны (</a:t>
                </a:r>
                <a:r>
                  <a:rPr lang="en-US" dirty="0"/>
                  <a:t>n,</a:t>
                </a:r>
                <a:r>
                  <a:rPr lang="kk-KZ" dirty="0"/>
                  <a:t> </a:t>
                </a:r>
                <a:r>
                  <a:rPr lang="en-US" dirty="0"/>
                  <a:t>L,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kk-KZ" dirty="0"/>
                  <a:t>) бірдей, ал спин квант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kk-KZ" dirty="0"/>
                  <a:t>) санында айырмашылық болатын екі электрон ғана болуы мүмкін. Мысалы, сутек және гелий атомдарымен түсіндіруге болады.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7529"/>
                <a:ext cx="9144000" cy="3665207"/>
              </a:xfrm>
              <a:prstGeom prst="rect">
                <a:avLst/>
              </a:prstGeom>
              <a:blipFill>
                <a:blip r:embed="rId2"/>
                <a:stretch>
                  <a:fillRect t="-332" b="-2653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87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208" y="295771"/>
            <a:ext cx="9134955" cy="31727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/>
              <a:t>Хунд (Гунд) ережесі. </a:t>
            </a:r>
            <a:endParaRPr lang="kk-KZ" dirty="0">
              <a:solidFill>
                <a:srgbClr val="002060"/>
              </a:solidFill>
            </a:endParaRPr>
          </a:p>
          <a:p>
            <a:r>
              <a:rPr lang="kk-KZ" dirty="0">
                <a:solidFill>
                  <a:srgbClr val="002060"/>
                </a:solidFill>
              </a:rPr>
              <a:t>Бір </a:t>
            </a:r>
            <a:r>
              <a:rPr lang="kk-KZ" dirty="0" err="1">
                <a:solidFill>
                  <a:srgbClr val="002060"/>
                </a:solidFill>
              </a:rPr>
              <a:t>деңгейшеде</a:t>
            </a:r>
            <a:r>
              <a:rPr lang="kk-KZ" dirty="0">
                <a:solidFill>
                  <a:srgbClr val="002060"/>
                </a:solidFill>
              </a:rPr>
              <a:t> орналасқан электрондардың </a:t>
            </a:r>
            <a:r>
              <a:rPr lang="kk-KZ" dirty="0" err="1">
                <a:solidFill>
                  <a:srgbClr val="002060"/>
                </a:solidFill>
              </a:rPr>
              <a:t>спин</a:t>
            </a:r>
            <a:r>
              <a:rPr lang="kk-KZ" dirty="0">
                <a:solidFill>
                  <a:srgbClr val="002060"/>
                </a:solidFill>
              </a:rPr>
              <a:t> квант сандарының қосындысы </a:t>
            </a:r>
            <a:r>
              <a:rPr lang="kk-KZ" dirty="0" err="1">
                <a:solidFill>
                  <a:srgbClr val="002060"/>
                </a:solidFill>
              </a:rPr>
              <a:t>максималь</a:t>
            </a:r>
            <a:r>
              <a:rPr lang="kk-KZ" dirty="0">
                <a:solidFill>
                  <a:srgbClr val="002060"/>
                </a:solidFill>
              </a:rPr>
              <a:t> болуы шарт, ол үшін электрондар </a:t>
            </a:r>
            <a:r>
              <a:rPr lang="kk-KZ" dirty="0" err="1">
                <a:solidFill>
                  <a:srgbClr val="002060"/>
                </a:solidFill>
              </a:rPr>
              <a:t>деңгейшеде</a:t>
            </a:r>
            <a:r>
              <a:rPr lang="kk-KZ" dirty="0">
                <a:solidFill>
                  <a:srgbClr val="002060"/>
                </a:solidFill>
              </a:rPr>
              <a:t> алдымен бір-бірден, соңынан жұптаса орналасады .</a:t>
            </a:r>
          </a:p>
        </p:txBody>
      </p:sp>
      <p:pic>
        <p:nvPicPr>
          <p:cNvPr id="1026" name="Picture 2" descr="калий электронды конфигур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4014719"/>
            <a:ext cx="66675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76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163" y="292100"/>
            <a:ext cx="9144000" cy="612741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kk-KZ" dirty="0" err="1"/>
              <a:t>Клечковский</a:t>
            </a:r>
            <a:r>
              <a:rPr lang="kk-KZ" dirty="0"/>
              <a:t> ережесі. </a:t>
            </a:r>
            <a:endParaRPr lang="kk-KZ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Электрондардың деңгейшелерге орналасуы бас және орбиталь квант сандарының қосындысының ( </a:t>
            </a:r>
            <a:r>
              <a:rPr lang="en-US" dirty="0">
                <a:solidFill>
                  <a:srgbClr val="002060"/>
                </a:solidFill>
              </a:rPr>
              <a:t>n</a:t>
            </a:r>
            <a:r>
              <a:rPr lang="kk-KZ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+</a:t>
            </a:r>
            <a:r>
              <a:rPr lang="kk-KZ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L) </a:t>
            </a:r>
            <a:r>
              <a:rPr lang="kk-KZ" dirty="0">
                <a:solidFill>
                  <a:srgbClr val="002060"/>
                </a:solidFill>
              </a:rPr>
              <a:t>арту ретімен болады.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002060"/>
                </a:solidFill>
              </a:rPr>
              <a:t>Егер бас және </a:t>
            </a:r>
            <a:r>
              <a:rPr lang="kk-KZ" dirty="0" err="1">
                <a:solidFill>
                  <a:srgbClr val="002060"/>
                </a:solidFill>
              </a:rPr>
              <a:t>орбиталь</a:t>
            </a:r>
            <a:r>
              <a:rPr lang="kk-KZ" dirty="0">
                <a:solidFill>
                  <a:srgbClr val="002060"/>
                </a:solidFill>
              </a:rPr>
              <a:t> квант сандарының қосындысы бірдей болса, электрондардың </a:t>
            </a:r>
            <a:r>
              <a:rPr lang="kk-KZ" dirty="0" err="1">
                <a:solidFill>
                  <a:srgbClr val="002060"/>
                </a:solidFill>
              </a:rPr>
              <a:t>деңгейшелерге</a:t>
            </a:r>
            <a:r>
              <a:rPr lang="kk-KZ" dirty="0">
                <a:solidFill>
                  <a:srgbClr val="002060"/>
                </a:solidFill>
              </a:rPr>
              <a:t> толуы бас квант санының мәнімен анықталады: алдымен бас квант санының мәні кішісіне сай </a:t>
            </a:r>
            <a:r>
              <a:rPr lang="kk-KZ" dirty="0" err="1">
                <a:solidFill>
                  <a:srgbClr val="002060"/>
                </a:solidFill>
              </a:rPr>
              <a:t>орбиталь</a:t>
            </a:r>
            <a:r>
              <a:rPr lang="kk-KZ" dirty="0">
                <a:solidFill>
                  <a:srgbClr val="002060"/>
                </a:solidFill>
              </a:rPr>
              <a:t> электрондармен толады.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6655881"/>
            <a:ext cx="9144000" cy="84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25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1757063"/>
            <a:ext cx="9144001" cy="49734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162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Электрондардың</a:t>
            </a:r>
            <a:r>
              <a:rPr 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орбитальдарды</a:t>
            </a:r>
            <a:r>
              <a:rPr lang="ru-RU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толтыруы</a:t>
            </a:r>
            <a:endParaRPr lang="en-US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718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174116"/>
            <a:ext cx="52671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772847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1893</TotalTime>
  <Words>210</Words>
  <Application>Microsoft Office PowerPoint</Application>
  <PresentationFormat>Произвольный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Open Sans</vt:lpstr>
      <vt:lpstr>Тема Office</vt:lpstr>
      <vt:lpstr>10-сынып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Yerkebulan Rysdauletov</cp:lastModifiedBy>
  <cp:revision>87</cp:revision>
  <dcterms:created xsi:type="dcterms:W3CDTF">2020-07-01T14:03:46Z</dcterms:created>
  <dcterms:modified xsi:type="dcterms:W3CDTF">2020-09-03T15:52:45Z</dcterms:modified>
</cp:coreProperties>
</file>