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3"/>
  </p:notesMasterIdLst>
  <p:sldIdLst>
    <p:sldId id="265" r:id="rId2"/>
    <p:sldId id="257" r:id="rId3"/>
    <p:sldId id="274" r:id="rId4"/>
    <p:sldId id="275" r:id="rId5"/>
    <p:sldId id="276" r:id="rId6"/>
    <p:sldId id="277" r:id="rId7"/>
    <p:sldId id="278" r:id="rId8"/>
    <p:sldId id="281" r:id="rId9"/>
    <p:sldId id="279" r:id="rId10"/>
    <p:sldId id="280" r:id="rId11"/>
    <p:sldId id="258" r:id="rId12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21"/>
  </p:normalViewPr>
  <p:slideViewPr>
    <p:cSldViewPr snapToGrid="0" snapToObjects="1">
      <p:cViewPr varScale="1">
        <p:scale>
          <a:sx n="94" d="100"/>
          <a:sy n="94" d="100"/>
        </p:scale>
        <p:origin x="728" y="200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22.09.2020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63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263" y="1194176"/>
            <a:ext cx="7623968" cy="155699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k-KZ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және кетондардың тотығу, нуклеофильді қосылу реакциялары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159323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72628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17580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005" y="4161310"/>
            <a:ext cx="4791874" cy="354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15518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және кетондардың нуклеофильді қосылу реакциясы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526844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Синил қышқылының сілті қатысында альдегидтер мен кетондар нуклеофильді қосылу нәтижесінде оксинитрилдер түзіледі.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737" y="3196431"/>
            <a:ext cx="6800850" cy="16097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668" y="4964972"/>
            <a:ext cx="8404988" cy="21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059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79401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мақсаттары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2" y="1197567"/>
            <a:ext cx="9144000" cy="36652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indent="630238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</a:t>
            </a:r>
            <a:r>
              <a:rPr lang="en-US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 кетондарды тәжірибе жүзінде анықтау;</a:t>
            </a:r>
          </a:p>
          <a:p>
            <a:pPr indent="630238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және кетондардың тотығу және тотықсыздану өнімдерінің реакция теңдеулерін құрастыру;</a:t>
            </a:r>
          </a:p>
          <a:p>
            <a:pPr indent="630238"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және кетондардың нуклеофильді қосылу реакциясына мысалдар келтіру</a:t>
            </a:r>
            <a:r>
              <a:rPr lang="en-US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79497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мен кетондардың физикалық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800200"/>
            <a:ext cx="9144000" cy="36652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мен кетондар қатарының төменгі мүшелері суда жақсы ериді. Олардың қайнау температуралары сәйкес спирттердің қайнау температураларынан төмен болады. </a:t>
            </a:r>
            <a:r>
              <a:rPr lang="kk-KZ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Металань (формальдегид)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түссіз, өткір иісті улы газ. Формальдегидтің 30-40</a:t>
            </a:r>
            <a:r>
              <a:rPr lang="en-US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% 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ерітіндісі </a:t>
            </a:r>
            <a:r>
              <a:rPr lang="kk-KZ" alt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формалин</a:t>
            </a:r>
            <a:r>
              <a:rPr lang="kk-KZ" alt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деп аталады. </a:t>
            </a:r>
            <a:endParaRPr lang="en-GB" alt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562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мен кетондардың физикалық қасиеттері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1701159"/>
            <a:ext cx="6977515" cy="38809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1738" y="5282599"/>
            <a:ext cx="3059879" cy="230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23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15518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мен кетондардың химиялық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584588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Тотықсыздану реакциялары.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мен кетондар карбонил тобындағы қос байланыс бойынша сутекті қосып алады.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362" y="3284545"/>
            <a:ext cx="4419600" cy="10572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049" y="4544219"/>
            <a:ext cx="5610225" cy="1085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4161" y="5774977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Нәтижесінде альдегидтерден біріншілік спирттер, ал кетондардан екіншілік спирттер түзіледі.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1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15518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мен кетондардың химиялық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584588"/>
            <a:ext cx="9144000" cy="28034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Тотығу реакциялары.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 тобындағы оттегі атомының әсерінен альдегидтер </a:t>
            </a:r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C-H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байланысы бойынша тотығады. Мысалы күміс оксидінің аммиактағы ерітіндісі мен сірке альдегидінің әрекеттесуі нәтижесінде альдегид қышқылға дейін тотығады.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163" y="6199717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Бұл реакция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күміс айна реакциясы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деп аталады. Альдегидтерді сапалық анықтауға қолданады.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106" y="4465734"/>
            <a:ext cx="65151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897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15518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мен кетондардың химиялық қасиеттері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584588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Мыс (ІІ) гидроксиді де альдегидтер үшін тотықтырғыш болып табылады. Егер мыс (ІІ) гидроксидін альдегидтермен қосып қыздырсақ алдымен сары түсті тұнба, артынан қызыл тұнба түзіледі.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163" y="6199717"/>
            <a:ext cx="9144000" cy="132610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Бұл реакция да альдегидтер үшін сапалық реакция болып табылады. Ал кетондар болса күміс (І) оксиді мен және мыс (ІІ) гидроксидімен тотықпайды. 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675" y="4146319"/>
            <a:ext cx="7800975" cy="10477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083" y="5194069"/>
            <a:ext cx="4818158" cy="73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08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15518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және кетондардың нуклеофильді қосылу реакциясы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" y="1667340"/>
            <a:ext cx="7820025" cy="110490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174582"/>
              </p:ext>
            </p:extLst>
          </p:nvPr>
        </p:nvGraphicFramePr>
        <p:xfrm>
          <a:off x="284163" y="3064657"/>
          <a:ext cx="9144000" cy="46458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9388"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620BF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Электрофиль - </a:t>
                      </a:r>
                      <a:r>
                        <a:rPr lang="kk-KZ" sz="2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электрон жетіспейтін молекула немесе оң зарядты</a:t>
                      </a:r>
                      <a:r>
                        <a:rPr lang="kk-KZ" sz="2800" baseline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бөлшек.</a:t>
                      </a:r>
                      <a:endParaRPr lang="en-US" sz="2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>
                          <a:solidFill>
                            <a:srgbClr val="620BFC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Нуклеофиль - </a:t>
                      </a:r>
                      <a:r>
                        <a:rPr lang="kk-KZ" sz="2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байланысқа түспеген жұптасқан электоны бар немесе теріс зарядты бөлшек.</a:t>
                      </a:r>
                      <a:endParaRPr lang="en-US" sz="28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7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11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315518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Альдегидтер және кетондардың нуклеофильді қосылу реакциясы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584588"/>
            <a:ext cx="9144000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Карбонил тобының құрамындағы </a:t>
            </a:r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байланысы полюсті болғандықтан, альдегидтер мен кетондар нуклеофильді қосылу реакциясына түседі.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88" y="3859404"/>
            <a:ext cx="859155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9366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8469</TotalTime>
  <Words>321</Words>
  <Application>Microsoft Macintosh PowerPoint</Application>
  <PresentationFormat>Произвольный</PresentationFormat>
  <Paragraphs>30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Тема Office</vt:lpstr>
      <vt:lpstr>11-сынып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158</cp:revision>
  <dcterms:created xsi:type="dcterms:W3CDTF">2020-07-01T14:03:46Z</dcterms:created>
  <dcterms:modified xsi:type="dcterms:W3CDTF">2020-09-22T14:08:15Z</dcterms:modified>
</cp:coreProperties>
</file>