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4" r:id="rId1"/>
  </p:sldMasterIdLst>
  <p:notesMasterIdLst>
    <p:notesMasterId r:id="rId16"/>
  </p:notesMasterIdLst>
  <p:sldIdLst>
    <p:sldId id="265" r:id="rId2"/>
    <p:sldId id="257" r:id="rId3"/>
    <p:sldId id="274" r:id="rId4"/>
    <p:sldId id="275" r:id="rId5"/>
    <p:sldId id="277" r:id="rId6"/>
    <p:sldId id="278" r:id="rId7"/>
    <p:sldId id="279" r:id="rId8"/>
    <p:sldId id="280" r:id="rId9"/>
    <p:sldId id="281" r:id="rId10"/>
    <p:sldId id="282" r:id="rId11"/>
    <p:sldId id="283" r:id="rId12"/>
    <p:sldId id="285" r:id="rId13"/>
    <p:sldId id="284" r:id="rId14"/>
    <p:sldId id="258" r:id="rId15"/>
  </p:sldIdLst>
  <p:sldSz cx="9712325" cy="8002588"/>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84" userDrawn="1">
          <p15:clr>
            <a:srgbClr val="A4A3A4"/>
          </p15:clr>
        </p15:guide>
        <p15:guide id="2" pos="179" userDrawn="1">
          <p15:clr>
            <a:srgbClr val="A4A3A4"/>
          </p15:clr>
        </p15:guide>
        <p15:guide id="3" pos="5939" userDrawn="1">
          <p15:clr>
            <a:srgbClr val="A4A3A4"/>
          </p15:clr>
        </p15:guide>
        <p15:guide id="4" orient="horz" pos="4857"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20BF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Нет стиля, сетка таблиц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21"/>
  </p:normalViewPr>
  <p:slideViewPr>
    <p:cSldViewPr snapToGrid="0" snapToObjects="1">
      <p:cViewPr varScale="1">
        <p:scale>
          <a:sx n="92" d="100"/>
          <a:sy n="92" d="100"/>
        </p:scale>
        <p:origin x="1944" y="78"/>
      </p:cViewPr>
      <p:guideLst>
        <p:guide orient="horz" pos="184"/>
        <p:guide pos="179"/>
        <p:guide pos="5939"/>
        <p:guide orient="horz" pos="4857"/>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x-none"/>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DAE6712-1DF3-144B-8AEB-AA2EA0DC6E3F}" type="datetimeFigureOut">
              <a:rPr lang="x-none" smtClean="0"/>
              <a:t>13.10.2020</a:t>
            </a:fld>
            <a:endParaRPr lang="x-none"/>
          </a:p>
        </p:txBody>
      </p:sp>
      <p:sp>
        <p:nvSpPr>
          <p:cNvPr id="4" name="Образ слайда 3"/>
          <p:cNvSpPr>
            <a:spLocks noGrp="1" noRot="1" noChangeAspect="1"/>
          </p:cNvSpPr>
          <p:nvPr>
            <p:ph type="sldImg" idx="2"/>
          </p:nvPr>
        </p:nvSpPr>
        <p:spPr>
          <a:xfrm>
            <a:off x="1555750" y="1143000"/>
            <a:ext cx="3746500" cy="3086100"/>
          </a:xfrm>
          <a:prstGeom prst="rect">
            <a:avLst/>
          </a:prstGeom>
          <a:noFill/>
          <a:ln w="12700">
            <a:solidFill>
              <a:prstClr val="black"/>
            </a:solidFill>
          </a:ln>
        </p:spPr>
        <p:txBody>
          <a:bodyPr vert="horz" lIns="91440" tIns="45720" rIns="91440" bIns="45720" rtlCol="0" anchor="ctr"/>
          <a:lstStyle/>
          <a:p>
            <a:endParaRPr lang="x-none"/>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x-none"/>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x-none"/>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DB97FD9-0A9C-1B45-95DB-6830A7212849}" type="slidenum">
              <a:rPr lang="x-none" smtClean="0"/>
              <a:t>‹#›</a:t>
            </a:fld>
            <a:endParaRPr lang="x-none"/>
          </a:p>
        </p:txBody>
      </p:sp>
    </p:spTree>
    <p:extLst>
      <p:ext uri="{BB962C8B-B14F-4D97-AF65-F5344CB8AC3E}">
        <p14:creationId xmlns:p14="http://schemas.microsoft.com/office/powerpoint/2010/main" val="3686477387"/>
      </p:ext>
    </p:extLst>
  </p:cSld>
  <p:clrMap bg1="lt1" tx1="dk1" bg2="lt2" tx2="dk2" accent1="accent1" accent2="accent2" accent3="accent3" accent4="accent4" accent5="accent5" accent6="accent6" hlink="hlink" folHlink="folHlink"/>
  <p:notesStyle>
    <a:lvl1pPr marL="0" algn="l" defTabSz="718627" rtl="0" eaLnBrk="1" latinLnBrk="0" hangingPunct="1">
      <a:defRPr sz="943" kern="1200">
        <a:solidFill>
          <a:schemeClr val="tx1"/>
        </a:solidFill>
        <a:latin typeface="+mn-lt"/>
        <a:ea typeface="+mn-ea"/>
        <a:cs typeface="+mn-cs"/>
      </a:defRPr>
    </a:lvl1pPr>
    <a:lvl2pPr marL="359313" algn="l" defTabSz="718627" rtl="0" eaLnBrk="1" latinLnBrk="0" hangingPunct="1">
      <a:defRPr sz="943" kern="1200">
        <a:solidFill>
          <a:schemeClr val="tx1"/>
        </a:solidFill>
        <a:latin typeface="+mn-lt"/>
        <a:ea typeface="+mn-ea"/>
        <a:cs typeface="+mn-cs"/>
      </a:defRPr>
    </a:lvl2pPr>
    <a:lvl3pPr marL="718627" algn="l" defTabSz="718627" rtl="0" eaLnBrk="1" latinLnBrk="0" hangingPunct="1">
      <a:defRPr sz="943" kern="1200">
        <a:solidFill>
          <a:schemeClr val="tx1"/>
        </a:solidFill>
        <a:latin typeface="+mn-lt"/>
        <a:ea typeface="+mn-ea"/>
        <a:cs typeface="+mn-cs"/>
      </a:defRPr>
    </a:lvl3pPr>
    <a:lvl4pPr marL="1077940" algn="l" defTabSz="718627" rtl="0" eaLnBrk="1" latinLnBrk="0" hangingPunct="1">
      <a:defRPr sz="943" kern="1200">
        <a:solidFill>
          <a:schemeClr val="tx1"/>
        </a:solidFill>
        <a:latin typeface="+mn-lt"/>
        <a:ea typeface="+mn-ea"/>
        <a:cs typeface="+mn-cs"/>
      </a:defRPr>
    </a:lvl4pPr>
    <a:lvl5pPr marL="1437254" algn="l" defTabSz="718627" rtl="0" eaLnBrk="1" latinLnBrk="0" hangingPunct="1">
      <a:defRPr sz="943" kern="1200">
        <a:solidFill>
          <a:schemeClr val="tx1"/>
        </a:solidFill>
        <a:latin typeface="+mn-lt"/>
        <a:ea typeface="+mn-ea"/>
        <a:cs typeface="+mn-cs"/>
      </a:defRPr>
    </a:lvl5pPr>
    <a:lvl6pPr marL="1796567" algn="l" defTabSz="718627" rtl="0" eaLnBrk="1" latinLnBrk="0" hangingPunct="1">
      <a:defRPr sz="943" kern="1200">
        <a:solidFill>
          <a:schemeClr val="tx1"/>
        </a:solidFill>
        <a:latin typeface="+mn-lt"/>
        <a:ea typeface="+mn-ea"/>
        <a:cs typeface="+mn-cs"/>
      </a:defRPr>
    </a:lvl6pPr>
    <a:lvl7pPr marL="2155881" algn="l" defTabSz="718627" rtl="0" eaLnBrk="1" latinLnBrk="0" hangingPunct="1">
      <a:defRPr sz="943" kern="1200">
        <a:solidFill>
          <a:schemeClr val="tx1"/>
        </a:solidFill>
        <a:latin typeface="+mn-lt"/>
        <a:ea typeface="+mn-ea"/>
        <a:cs typeface="+mn-cs"/>
      </a:defRPr>
    </a:lvl7pPr>
    <a:lvl8pPr marL="2515194" algn="l" defTabSz="718627" rtl="0" eaLnBrk="1" latinLnBrk="0" hangingPunct="1">
      <a:defRPr sz="943" kern="1200">
        <a:solidFill>
          <a:schemeClr val="tx1"/>
        </a:solidFill>
        <a:latin typeface="+mn-lt"/>
        <a:ea typeface="+mn-ea"/>
        <a:cs typeface="+mn-cs"/>
      </a:defRPr>
    </a:lvl8pPr>
    <a:lvl9pPr marL="2874508" algn="l" defTabSz="718627" rtl="0" eaLnBrk="1" latinLnBrk="0" hangingPunct="1">
      <a:defRPr sz="943"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728425" y="1309683"/>
            <a:ext cx="8255476" cy="2786086"/>
          </a:xfrm>
        </p:spPr>
        <p:txBody>
          <a:bodyPr anchor="b"/>
          <a:lstStyle>
            <a:lvl1pPr algn="ctr">
              <a:defRPr sz="6373"/>
            </a:lvl1pPr>
          </a:lstStyle>
          <a:p>
            <a:r>
              <a:rPr lang="ru-RU"/>
              <a:t>Образец заголовка</a:t>
            </a:r>
            <a:endParaRPr lang="en-US" dirty="0"/>
          </a:p>
        </p:txBody>
      </p:sp>
      <p:sp>
        <p:nvSpPr>
          <p:cNvPr id="3" name="Subtitle 2"/>
          <p:cNvSpPr>
            <a:spLocks noGrp="1"/>
          </p:cNvSpPr>
          <p:nvPr>
            <p:ph type="subTitle" idx="1"/>
          </p:nvPr>
        </p:nvSpPr>
        <p:spPr>
          <a:xfrm>
            <a:off x="1214041" y="4203212"/>
            <a:ext cx="7284244" cy="1932106"/>
          </a:xfrm>
        </p:spPr>
        <p:txBody>
          <a:bodyPr/>
          <a:lstStyle>
            <a:lvl1pPr marL="0" indent="0" algn="ctr">
              <a:buNone/>
              <a:defRPr sz="2549"/>
            </a:lvl1pPr>
            <a:lvl2pPr marL="485638" indent="0" algn="ctr">
              <a:buNone/>
              <a:defRPr sz="2124"/>
            </a:lvl2pPr>
            <a:lvl3pPr marL="971276" indent="0" algn="ctr">
              <a:buNone/>
              <a:defRPr sz="1912"/>
            </a:lvl3pPr>
            <a:lvl4pPr marL="1456914" indent="0" algn="ctr">
              <a:buNone/>
              <a:defRPr sz="1700"/>
            </a:lvl4pPr>
            <a:lvl5pPr marL="1942551" indent="0" algn="ctr">
              <a:buNone/>
              <a:defRPr sz="1700"/>
            </a:lvl5pPr>
            <a:lvl6pPr marL="2428189" indent="0" algn="ctr">
              <a:buNone/>
              <a:defRPr sz="1700"/>
            </a:lvl6pPr>
            <a:lvl7pPr marL="2913827" indent="0" algn="ctr">
              <a:buNone/>
              <a:defRPr sz="1700"/>
            </a:lvl7pPr>
            <a:lvl8pPr marL="3399465" indent="0" algn="ctr">
              <a:buNone/>
              <a:defRPr sz="1700"/>
            </a:lvl8pPr>
            <a:lvl9pPr marL="3885103" indent="0" algn="ctr">
              <a:buNone/>
              <a:defRPr sz="1700"/>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p>
            <a:fld id="{B7A2D208-432E-AA48-8D25-AC6E1033EED1}" type="datetimeFigureOut">
              <a:rPr lang="x-none" smtClean="0"/>
              <a:t>13.10.2020</a:t>
            </a:fld>
            <a:endParaRPr lang="x-none"/>
          </a:p>
        </p:txBody>
      </p:sp>
      <p:sp>
        <p:nvSpPr>
          <p:cNvPr id="5" name="Footer Placeholder 4"/>
          <p:cNvSpPr>
            <a:spLocks noGrp="1"/>
          </p:cNvSpPr>
          <p:nvPr>
            <p:ph type="ftr" sz="quarter" idx="11"/>
          </p:nvPr>
        </p:nvSpPr>
        <p:spPr/>
        <p:txBody>
          <a:bodyPr/>
          <a:lstStyle/>
          <a:p>
            <a:endParaRPr lang="x-none"/>
          </a:p>
        </p:txBody>
      </p:sp>
      <p:sp>
        <p:nvSpPr>
          <p:cNvPr id="6" name="Slide Number Placeholder 5"/>
          <p:cNvSpPr>
            <a:spLocks noGrp="1"/>
          </p:cNvSpPr>
          <p:nvPr>
            <p:ph type="sldNum" sz="quarter" idx="12"/>
          </p:nvPr>
        </p:nvSpPr>
        <p:spPr/>
        <p:txBody>
          <a:bodyPr/>
          <a:lstStyle/>
          <a:p>
            <a:fld id="{40A21B68-98B7-4E40-B0F8-C095EA97D726}" type="slidenum">
              <a:rPr lang="x-none" smtClean="0"/>
              <a:t>‹#›</a:t>
            </a:fld>
            <a:endParaRPr lang="x-none"/>
          </a:p>
        </p:txBody>
      </p:sp>
    </p:spTree>
    <p:extLst>
      <p:ext uri="{BB962C8B-B14F-4D97-AF65-F5344CB8AC3E}">
        <p14:creationId xmlns:p14="http://schemas.microsoft.com/office/powerpoint/2010/main" val="3426316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B7A2D208-432E-AA48-8D25-AC6E1033EED1}" type="datetimeFigureOut">
              <a:rPr lang="x-none" smtClean="0"/>
              <a:t>13.10.2020</a:t>
            </a:fld>
            <a:endParaRPr lang="x-none"/>
          </a:p>
        </p:txBody>
      </p:sp>
      <p:sp>
        <p:nvSpPr>
          <p:cNvPr id="5" name="Footer Placeholder 4"/>
          <p:cNvSpPr>
            <a:spLocks noGrp="1"/>
          </p:cNvSpPr>
          <p:nvPr>
            <p:ph type="ftr" sz="quarter" idx="11"/>
          </p:nvPr>
        </p:nvSpPr>
        <p:spPr/>
        <p:txBody>
          <a:bodyPr/>
          <a:lstStyle/>
          <a:p>
            <a:endParaRPr lang="x-none"/>
          </a:p>
        </p:txBody>
      </p:sp>
      <p:sp>
        <p:nvSpPr>
          <p:cNvPr id="6" name="Slide Number Placeholder 5"/>
          <p:cNvSpPr>
            <a:spLocks noGrp="1"/>
          </p:cNvSpPr>
          <p:nvPr>
            <p:ph type="sldNum" sz="quarter" idx="12"/>
          </p:nvPr>
        </p:nvSpPr>
        <p:spPr/>
        <p:txBody>
          <a:bodyPr/>
          <a:lstStyle/>
          <a:p>
            <a:fld id="{40A21B68-98B7-4E40-B0F8-C095EA97D726}" type="slidenum">
              <a:rPr lang="x-none" smtClean="0"/>
              <a:t>‹#›</a:t>
            </a:fld>
            <a:endParaRPr lang="x-none"/>
          </a:p>
        </p:txBody>
      </p:sp>
    </p:spTree>
    <p:extLst>
      <p:ext uri="{BB962C8B-B14F-4D97-AF65-F5344CB8AC3E}">
        <p14:creationId xmlns:p14="http://schemas.microsoft.com/office/powerpoint/2010/main" val="38024580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50383" y="426064"/>
            <a:ext cx="2094220" cy="6781823"/>
          </a:xfrm>
        </p:spPr>
        <p:txBody>
          <a:bodyPr vert="eaVert"/>
          <a:lstStyle/>
          <a:p>
            <a:r>
              <a:rPr lang="ru-RU"/>
              <a:t>Образец заголовка</a:t>
            </a:r>
            <a:endParaRPr lang="en-US" dirty="0"/>
          </a:p>
        </p:txBody>
      </p:sp>
      <p:sp>
        <p:nvSpPr>
          <p:cNvPr id="3" name="Vertical Text Placeholder 2"/>
          <p:cNvSpPr>
            <a:spLocks noGrp="1"/>
          </p:cNvSpPr>
          <p:nvPr>
            <p:ph type="body" orient="vert" idx="1"/>
          </p:nvPr>
        </p:nvSpPr>
        <p:spPr>
          <a:xfrm>
            <a:off x="667723" y="426064"/>
            <a:ext cx="6161256" cy="6781823"/>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B7A2D208-432E-AA48-8D25-AC6E1033EED1}" type="datetimeFigureOut">
              <a:rPr lang="x-none" smtClean="0"/>
              <a:t>13.10.2020</a:t>
            </a:fld>
            <a:endParaRPr lang="x-none"/>
          </a:p>
        </p:txBody>
      </p:sp>
      <p:sp>
        <p:nvSpPr>
          <p:cNvPr id="5" name="Footer Placeholder 4"/>
          <p:cNvSpPr>
            <a:spLocks noGrp="1"/>
          </p:cNvSpPr>
          <p:nvPr>
            <p:ph type="ftr" sz="quarter" idx="11"/>
          </p:nvPr>
        </p:nvSpPr>
        <p:spPr/>
        <p:txBody>
          <a:bodyPr/>
          <a:lstStyle/>
          <a:p>
            <a:endParaRPr lang="x-none"/>
          </a:p>
        </p:txBody>
      </p:sp>
      <p:sp>
        <p:nvSpPr>
          <p:cNvPr id="6" name="Slide Number Placeholder 5"/>
          <p:cNvSpPr>
            <a:spLocks noGrp="1"/>
          </p:cNvSpPr>
          <p:nvPr>
            <p:ph type="sldNum" sz="quarter" idx="12"/>
          </p:nvPr>
        </p:nvSpPr>
        <p:spPr/>
        <p:txBody>
          <a:bodyPr/>
          <a:lstStyle/>
          <a:p>
            <a:fld id="{40A21B68-98B7-4E40-B0F8-C095EA97D726}" type="slidenum">
              <a:rPr lang="x-none" smtClean="0"/>
              <a:t>‹#›</a:t>
            </a:fld>
            <a:endParaRPr lang="x-none"/>
          </a:p>
        </p:txBody>
      </p:sp>
    </p:spTree>
    <p:extLst>
      <p:ext uri="{BB962C8B-B14F-4D97-AF65-F5344CB8AC3E}">
        <p14:creationId xmlns:p14="http://schemas.microsoft.com/office/powerpoint/2010/main" val="33545610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B7A2D208-432E-AA48-8D25-AC6E1033EED1}" type="datetimeFigureOut">
              <a:rPr lang="x-none" smtClean="0"/>
              <a:t>13.10.2020</a:t>
            </a:fld>
            <a:endParaRPr lang="x-none"/>
          </a:p>
        </p:txBody>
      </p:sp>
      <p:sp>
        <p:nvSpPr>
          <p:cNvPr id="5" name="Footer Placeholder 4"/>
          <p:cNvSpPr>
            <a:spLocks noGrp="1"/>
          </p:cNvSpPr>
          <p:nvPr>
            <p:ph type="ftr" sz="quarter" idx="11"/>
          </p:nvPr>
        </p:nvSpPr>
        <p:spPr/>
        <p:txBody>
          <a:bodyPr/>
          <a:lstStyle/>
          <a:p>
            <a:endParaRPr lang="x-none"/>
          </a:p>
        </p:txBody>
      </p:sp>
      <p:sp>
        <p:nvSpPr>
          <p:cNvPr id="6" name="Slide Number Placeholder 5"/>
          <p:cNvSpPr>
            <a:spLocks noGrp="1"/>
          </p:cNvSpPr>
          <p:nvPr>
            <p:ph type="sldNum" sz="quarter" idx="12"/>
          </p:nvPr>
        </p:nvSpPr>
        <p:spPr/>
        <p:txBody>
          <a:bodyPr/>
          <a:lstStyle/>
          <a:p>
            <a:fld id="{40A21B68-98B7-4E40-B0F8-C095EA97D726}" type="slidenum">
              <a:rPr lang="x-none" smtClean="0"/>
              <a:t>‹#›</a:t>
            </a:fld>
            <a:endParaRPr lang="x-none"/>
          </a:p>
        </p:txBody>
      </p:sp>
    </p:spTree>
    <p:extLst>
      <p:ext uri="{BB962C8B-B14F-4D97-AF65-F5344CB8AC3E}">
        <p14:creationId xmlns:p14="http://schemas.microsoft.com/office/powerpoint/2010/main" val="26878092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62665" y="1995092"/>
            <a:ext cx="8376880" cy="3328854"/>
          </a:xfrm>
        </p:spPr>
        <p:txBody>
          <a:bodyPr anchor="b"/>
          <a:lstStyle>
            <a:lvl1pPr>
              <a:defRPr sz="6373"/>
            </a:lvl1pPr>
          </a:lstStyle>
          <a:p>
            <a:r>
              <a:rPr lang="ru-RU"/>
              <a:t>Образец заголовка</a:t>
            </a:r>
            <a:endParaRPr lang="en-US" dirty="0"/>
          </a:p>
        </p:txBody>
      </p:sp>
      <p:sp>
        <p:nvSpPr>
          <p:cNvPr id="3" name="Text Placeholder 2"/>
          <p:cNvSpPr>
            <a:spLocks noGrp="1"/>
          </p:cNvSpPr>
          <p:nvPr>
            <p:ph type="body" idx="1"/>
          </p:nvPr>
        </p:nvSpPr>
        <p:spPr>
          <a:xfrm>
            <a:off x="662665" y="5355438"/>
            <a:ext cx="8376880" cy="1750566"/>
          </a:xfrm>
        </p:spPr>
        <p:txBody>
          <a:bodyPr/>
          <a:lstStyle>
            <a:lvl1pPr marL="0" indent="0">
              <a:buNone/>
              <a:defRPr sz="2549">
                <a:solidFill>
                  <a:schemeClr val="tx1"/>
                </a:solidFill>
              </a:defRPr>
            </a:lvl1pPr>
            <a:lvl2pPr marL="485638" indent="0">
              <a:buNone/>
              <a:defRPr sz="2124">
                <a:solidFill>
                  <a:schemeClr val="tx1">
                    <a:tint val="75000"/>
                  </a:schemeClr>
                </a:solidFill>
              </a:defRPr>
            </a:lvl2pPr>
            <a:lvl3pPr marL="971276" indent="0">
              <a:buNone/>
              <a:defRPr sz="1912">
                <a:solidFill>
                  <a:schemeClr val="tx1">
                    <a:tint val="75000"/>
                  </a:schemeClr>
                </a:solidFill>
              </a:defRPr>
            </a:lvl3pPr>
            <a:lvl4pPr marL="1456914" indent="0">
              <a:buNone/>
              <a:defRPr sz="1700">
                <a:solidFill>
                  <a:schemeClr val="tx1">
                    <a:tint val="75000"/>
                  </a:schemeClr>
                </a:solidFill>
              </a:defRPr>
            </a:lvl4pPr>
            <a:lvl5pPr marL="1942551" indent="0">
              <a:buNone/>
              <a:defRPr sz="1700">
                <a:solidFill>
                  <a:schemeClr val="tx1">
                    <a:tint val="75000"/>
                  </a:schemeClr>
                </a:solidFill>
              </a:defRPr>
            </a:lvl5pPr>
            <a:lvl6pPr marL="2428189" indent="0">
              <a:buNone/>
              <a:defRPr sz="1700">
                <a:solidFill>
                  <a:schemeClr val="tx1">
                    <a:tint val="75000"/>
                  </a:schemeClr>
                </a:solidFill>
              </a:defRPr>
            </a:lvl6pPr>
            <a:lvl7pPr marL="2913827" indent="0">
              <a:buNone/>
              <a:defRPr sz="1700">
                <a:solidFill>
                  <a:schemeClr val="tx1">
                    <a:tint val="75000"/>
                  </a:schemeClr>
                </a:solidFill>
              </a:defRPr>
            </a:lvl7pPr>
            <a:lvl8pPr marL="3399465" indent="0">
              <a:buNone/>
              <a:defRPr sz="1700">
                <a:solidFill>
                  <a:schemeClr val="tx1">
                    <a:tint val="75000"/>
                  </a:schemeClr>
                </a:solidFill>
              </a:defRPr>
            </a:lvl8pPr>
            <a:lvl9pPr marL="3885103" indent="0">
              <a:buNone/>
              <a:defRPr sz="17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B7A2D208-432E-AA48-8D25-AC6E1033EED1}" type="datetimeFigureOut">
              <a:rPr lang="x-none" smtClean="0"/>
              <a:t>13.10.2020</a:t>
            </a:fld>
            <a:endParaRPr lang="x-none"/>
          </a:p>
        </p:txBody>
      </p:sp>
      <p:sp>
        <p:nvSpPr>
          <p:cNvPr id="5" name="Footer Placeholder 4"/>
          <p:cNvSpPr>
            <a:spLocks noGrp="1"/>
          </p:cNvSpPr>
          <p:nvPr>
            <p:ph type="ftr" sz="quarter" idx="11"/>
          </p:nvPr>
        </p:nvSpPr>
        <p:spPr/>
        <p:txBody>
          <a:bodyPr/>
          <a:lstStyle/>
          <a:p>
            <a:endParaRPr lang="x-none"/>
          </a:p>
        </p:txBody>
      </p:sp>
      <p:sp>
        <p:nvSpPr>
          <p:cNvPr id="6" name="Slide Number Placeholder 5"/>
          <p:cNvSpPr>
            <a:spLocks noGrp="1"/>
          </p:cNvSpPr>
          <p:nvPr>
            <p:ph type="sldNum" sz="quarter" idx="12"/>
          </p:nvPr>
        </p:nvSpPr>
        <p:spPr/>
        <p:txBody>
          <a:bodyPr/>
          <a:lstStyle/>
          <a:p>
            <a:fld id="{40A21B68-98B7-4E40-B0F8-C095EA97D726}" type="slidenum">
              <a:rPr lang="x-none" smtClean="0"/>
              <a:t>‹#›</a:t>
            </a:fld>
            <a:endParaRPr lang="x-none"/>
          </a:p>
        </p:txBody>
      </p:sp>
    </p:spTree>
    <p:extLst>
      <p:ext uri="{BB962C8B-B14F-4D97-AF65-F5344CB8AC3E}">
        <p14:creationId xmlns:p14="http://schemas.microsoft.com/office/powerpoint/2010/main" val="32755659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sz="half" idx="1"/>
          </p:nvPr>
        </p:nvSpPr>
        <p:spPr>
          <a:xfrm>
            <a:off x="667722" y="2130318"/>
            <a:ext cx="4127738" cy="5077569"/>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4916865" y="2130318"/>
            <a:ext cx="4127738" cy="5077569"/>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B7A2D208-432E-AA48-8D25-AC6E1033EED1}" type="datetimeFigureOut">
              <a:rPr lang="x-none" smtClean="0"/>
              <a:t>13.10.2020</a:t>
            </a:fld>
            <a:endParaRPr lang="x-none"/>
          </a:p>
        </p:txBody>
      </p:sp>
      <p:sp>
        <p:nvSpPr>
          <p:cNvPr id="6" name="Footer Placeholder 5"/>
          <p:cNvSpPr>
            <a:spLocks noGrp="1"/>
          </p:cNvSpPr>
          <p:nvPr>
            <p:ph type="ftr" sz="quarter" idx="11"/>
          </p:nvPr>
        </p:nvSpPr>
        <p:spPr/>
        <p:txBody>
          <a:bodyPr/>
          <a:lstStyle/>
          <a:p>
            <a:endParaRPr lang="x-none"/>
          </a:p>
        </p:txBody>
      </p:sp>
      <p:sp>
        <p:nvSpPr>
          <p:cNvPr id="7" name="Slide Number Placeholder 6"/>
          <p:cNvSpPr>
            <a:spLocks noGrp="1"/>
          </p:cNvSpPr>
          <p:nvPr>
            <p:ph type="sldNum" sz="quarter" idx="12"/>
          </p:nvPr>
        </p:nvSpPr>
        <p:spPr/>
        <p:txBody>
          <a:bodyPr/>
          <a:lstStyle/>
          <a:p>
            <a:fld id="{40A21B68-98B7-4E40-B0F8-C095EA97D726}" type="slidenum">
              <a:rPr lang="x-none" smtClean="0"/>
              <a:t>‹#›</a:t>
            </a:fld>
            <a:endParaRPr lang="x-none"/>
          </a:p>
        </p:txBody>
      </p:sp>
    </p:spTree>
    <p:extLst>
      <p:ext uri="{BB962C8B-B14F-4D97-AF65-F5344CB8AC3E}">
        <p14:creationId xmlns:p14="http://schemas.microsoft.com/office/powerpoint/2010/main" val="39573899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668988" y="426066"/>
            <a:ext cx="8376880" cy="1546797"/>
          </a:xfrm>
        </p:spPr>
        <p:txBody>
          <a:bodyPr/>
          <a:lstStyle/>
          <a:p>
            <a:r>
              <a:rPr lang="ru-RU"/>
              <a:t>Образец заголовка</a:t>
            </a:r>
            <a:endParaRPr lang="en-US" dirty="0"/>
          </a:p>
        </p:txBody>
      </p:sp>
      <p:sp>
        <p:nvSpPr>
          <p:cNvPr id="3" name="Text Placeholder 2"/>
          <p:cNvSpPr>
            <a:spLocks noGrp="1"/>
          </p:cNvSpPr>
          <p:nvPr>
            <p:ph type="body" idx="1"/>
          </p:nvPr>
        </p:nvSpPr>
        <p:spPr>
          <a:xfrm>
            <a:off x="668988" y="1961746"/>
            <a:ext cx="4108768" cy="961421"/>
          </a:xfrm>
        </p:spPr>
        <p:txBody>
          <a:bodyPr anchor="b"/>
          <a:lstStyle>
            <a:lvl1pPr marL="0" indent="0">
              <a:buNone/>
              <a:defRPr sz="2549" b="1"/>
            </a:lvl1pPr>
            <a:lvl2pPr marL="485638" indent="0">
              <a:buNone/>
              <a:defRPr sz="2124" b="1"/>
            </a:lvl2pPr>
            <a:lvl3pPr marL="971276" indent="0">
              <a:buNone/>
              <a:defRPr sz="1912" b="1"/>
            </a:lvl3pPr>
            <a:lvl4pPr marL="1456914" indent="0">
              <a:buNone/>
              <a:defRPr sz="1700" b="1"/>
            </a:lvl4pPr>
            <a:lvl5pPr marL="1942551" indent="0">
              <a:buNone/>
              <a:defRPr sz="1700" b="1"/>
            </a:lvl5pPr>
            <a:lvl6pPr marL="2428189" indent="0">
              <a:buNone/>
              <a:defRPr sz="1700" b="1"/>
            </a:lvl6pPr>
            <a:lvl7pPr marL="2913827" indent="0">
              <a:buNone/>
              <a:defRPr sz="1700" b="1"/>
            </a:lvl7pPr>
            <a:lvl8pPr marL="3399465" indent="0">
              <a:buNone/>
              <a:defRPr sz="1700" b="1"/>
            </a:lvl8pPr>
            <a:lvl9pPr marL="3885103" indent="0">
              <a:buNone/>
              <a:defRPr sz="1700" b="1"/>
            </a:lvl9pPr>
          </a:lstStyle>
          <a:p>
            <a:pPr lvl="0"/>
            <a:r>
              <a:rPr lang="ru-RU"/>
              <a:t>Образец текста</a:t>
            </a:r>
          </a:p>
        </p:txBody>
      </p:sp>
      <p:sp>
        <p:nvSpPr>
          <p:cNvPr id="4" name="Content Placeholder 3"/>
          <p:cNvSpPr>
            <a:spLocks noGrp="1"/>
          </p:cNvSpPr>
          <p:nvPr>
            <p:ph sz="half" idx="2"/>
          </p:nvPr>
        </p:nvSpPr>
        <p:spPr>
          <a:xfrm>
            <a:off x="668988" y="2923168"/>
            <a:ext cx="4108768" cy="4299539"/>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4916865" y="1961746"/>
            <a:ext cx="4129003" cy="961421"/>
          </a:xfrm>
        </p:spPr>
        <p:txBody>
          <a:bodyPr anchor="b"/>
          <a:lstStyle>
            <a:lvl1pPr marL="0" indent="0">
              <a:buNone/>
              <a:defRPr sz="2549" b="1"/>
            </a:lvl1pPr>
            <a:lvl2pPr marL="485638" indent="0">
              <a:buNone/>
              <a:defRPr sz="2124" b="1"/>
            </a:lvl2pPr>
            <a:lvl3pPr marL="971276" indent="0">
              <a:buNone/>
              <a:defRPr sz="1912" b="1"/>
            </a:lvl3pPr>
            <a:lvl4pPr marL="1456914" indent="0">
              <a:buNone/>
              <a:defRPr sz="1700" b="1"/>
            </a:lvl4pPr>
            <a:lvl5pPr marL="1942551" indent="0">
              <a:buNone/>
              <a:defRPr sz="1700" b="1"/>
            </a:lvl5pPr>
            <a:lvl6pPr marL="2428189" indent="0">
              <a:buNone/>
              <a:defRPr sz="1700" b="1"/>
            </a:lvl6pPr>
            <a:lvl7pPr marL="2913827" indent="0">
              <a:buNone/>
              <a:defRPr sz="1700" b="1"/>
            </a:lvl7pPr>
            <a:lvl8pPr marL="3399465" indent="0">
              <a:buNone/>
              <a:defRPr sz="1700" b="1"/>
            </a:lvl8pPr>
            <a:lvl9pPr marL="3885103" indent="0">
              <a:buNone/>
              <a:defRPr sz="1700" b="1"/>
            </a:lvl9pPr>
          </a:lstStyle>
          <a:p>
            <a:pPr lvl="0"/>
            <a:r>
              <a:rPr lang="ru-RU"/>
              <a:t>Образец текста</a:t>
            </a:r>
          </a:p>
        </p:txBody>
      </p:sp>
      <p:sp>
        <p:nvSpPr>
          <p:cNvPr id="6" name="Content Placeholder 5"/>
          <p:cNvSpPr>
            <a:spLocks noGrp="1"/>
          </p:cNvSpPr>
          <p:nvPr>
            <p:ph sz="quarter" idx="4"/>
          </p:nvPr>
        </p:nvSpPr>
        <p:spPr>
          <a:xfrm>
            <a:off x="4916865" y="2923168"/>
            <a:ext cx="4129003" cy="4299539"/>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B7A2D208-432E-AA48-8D25-AC6E1033EED1}" type="datetimeFigureOut">
              <a:rPr lang="x-none" smtClean="0"/>
              <a:t>13.10.2020</a:t>
            </a:fld>
            <a:endParaRPr lang="x-none"/>
          </a:p>
        </p:txBody>
      </p:sp>
      <p:sp>
        <p:nvSpPr>
          <p:cNvPr id="8" name="Footer Placeholder 7"/>
          <p:cNvSpPr>
            <a:spLocks noGrp="1"/>
          </p:cNvSpPr>
          <p:nvPr>
            <p:ph type="ftr" sz="quarter" idx="11"/>
          </p:nvPr>
        </p:nvSpPr>
        <p:spPr/>
        <p:txBody>
          <a:bodyPr/>
          <a:lstStyle/>
          <a:p>
            <a:endParaRPr lang="x-none"/>
          </a:p>
        </p:txBody>
      </p:sp>
      <p:sp>
        <p:nvSpPr>
          <p:cNvPr id="9" name="Slide Number Placeholder 8"/>
          <p:cNvSpPr>
            <a:spLocks noGrp="1"/>
          </p:cNvSpPr>
          <p:nvPr>
            <p:ph type="sldNum" sz="quarter" idx="12"/>
          </p:nvPr>
        </p:nvSpPr>
        <p:spPr/>
        <p:txBody>
          <a:bodyPr/>
          <a:lstStyle/>
          <a:p>
            <a:fld id="{40A21B68-98B7-4E40-B0F8-C095EA97D726}" type="slidenum">
              <a:rPr lang="x-none" smtClean="0"/>
              <a:t>‹#›</a:t>
            </a:fld>
            <a:endParaRPr lang="x-none"/>
          </a:p>
        </p:txBody>
      </p:sp>
    </p:spTree>
    <p:extLst>
      <p:ext uri="{BB962C8B-B14F-4D97-AF65-F5344CB8AC3E}">
        <p14:creationId xmlns:p14="http://schemas.microsoft.com/office/powerpoint/2010/main" val="32011970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B7A2D208-432E-AA48-8D25-AC6E1033EED1}" type="datetimeFigureOut">
              <a:rPr lang="x-none" smtClean="0"/>
              <a:t>13.10.2020</a:t>
            </a:fld>
            <a:endParaRPr lang="x-none"/>
          </a:p>
        </p:txBody>
      </p:sp>
      <p:sp>
        <p:nvSpPr>
          <p:cNvPr id="4" name="Footer Placeholder 3"/>
          <p:cNvSpPr>
            <a:spLocks noGrp="1"/>
          </p:cNvSpPr>
          <p:nvPr>
            <p:ph type="ftr" sz="quarter" idx="11"/>
          </p:nvPr>
        </p:nvSpPr>
        <p:spPr/>
        <p:txBody>
          <a:bodyPr/>
          <a:lstStyle/>
          <a:p>
            <a:endParaRPr lang="x-none"/>
          </a:p>
        </p:txBody>
      </p:sp>
      <p:sp>
        <p:nvSpPr>
          <p:cNvPr id="5" name="Slide Number Placeholder 4"/>
          <p:cNvSpPr>
            <a:spLocks noGrp="1"/>
          </p:cNvSpPr>
          <p:nvPr>
            <p:ph type="sldNum" sz="quarter" idx="12"/>
          </p:nvPr>
        </p:nvSpPr>
        <p:spPr/>
        <p:txBody>
          <a:bodyPr/>
          <a:lstStyle/>
          <a:p>
            <a:fld id="{40A21B68-98B7-4E40-B0F8-C095EA97D726}" type="slidenum">
              <a:rPr lang="x-none" smtClean="0"/>
              <a:t>‹#›</a:t>
            </a:fld>
            <a:endParaRPr lang="x-none"/>
          </a:p>
        </p:txBody>
      </p:sp>
    </p:spTree>
    <p:extLst>
      <p:ext uri="{BB962C8B-B14F-4D97-AF65-F5344CB8AC3E}">
        <p14:creationId xmlns:p14="http://schemas.microsoft.com/office/powerpoint/2010/main" val="24941405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7A2D208-432E-AA48-8D25-AC6E1033EED1}" type="datetimeFigureOut">
              <a:rPr lang="x-none" smtClean="0"/>
              <a:t>13.10.2020</a:t>
            </a:fld>
            <a:endParaRPr lang="x-none"/>
          </a:p>
        </p:txBody>
      </p:sp>
      <p:sp>
        <p:nvSpPr>
          <p:cNvPr id="3" name="Footer Placeholder 2"/>
          <p:cNvSpPr>
            <a:spLocks noGrp="1"/>
          </p:cNvSpPr>
          <p:nvPr>
            <p:ph type="ftr" sz="quarter" idx="11"/>
          </p:nvPr>
        </p:nvSpPr>
        <p:spPr/>
        <p:txBody>
          <a:bodyPr/>
          <a:lstStyle/>
          <a:p>
            <a:endParaRPr lang="x-none"/>
          </a:p>
        </p:txBody>
      </p:sp>
      <p:sp>
        <p:nvSpPr>
          <p:cNvPr id="4" name="Slide Number Placeholder 3"/>
          <p:cNvSpPr>
            <a:spLocks noGrp="1"/>
          </p:cNvSpPr>
          <p:nvPr>
            <p:ph type="sldNum" sz="quarter" idx="12"/>
          </p:nvPr>
        </p:nvSpPr>
        <p:spPr/>
        <p:txBody>
          <a:bodyPr/>
          <a:lstStyle/>
          <a:p>
            <a:fld id="{40A21B68-98B7-4E40-B0F8-C095EA97D726}" type="slidenum">
              <a:rPr lang="x-none" smtClean="0"/>
              <a:t>‹#›</a:t>
            </a:fld>
            <a:endParaRPr lang="x-none"/>
          </a:p>
        </p:txBody>
      </p:sp>
    </p:spTree>
    <p:extLst>
      <p:ext uri="{BB962C8B-B14F-4D97-AF65-F5344CB8AC3E}">
        <p14:creationId xmlns:p14="http://schemas.microsoft.com/office/powerpoint/2010/main" val="19589548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68987" y="533506"/>
            <a:ext cx="3132478" cy="1867271"/>
          </a:xfrm>
        </p:spPr>
        <p:txBody>
          <a:bodyPr anchor="b"/>
          <a:lstStyle>
            <a:lvl1pPr>
              <a:defRPr sz="3399"/>
            </a:lvl1pPr>
          </a:lstStyle>
          <a:p>
            <a:r>
              <a:rPr lang="ru-RU"/>
              <a:t>Образец заголовка</a:t>
            </a:r>
            <a:endParaRPr lang="en-US" dirty="0"/>
          </a:p>
        </p:txBody>
      </p:sp>
      <p:sp>
        <p:nvSpPr>
          <p:cNvPr id="3" name="Content Placeholder 2"/>
          <p:cNvSpPr>
            <a:spLocks noGrp="1"/>
          </p:cNvSpPr>
          <p:nvPr>
            <p:ph idx="1"/>
          </p:nvPr>
        </p:nvSpPr>
        <p:spPr>
          <a:xfrm>
            <a:off x="4129003" y="1152226"/>
            <a:ext cx="4916865" cy="5687024"/>
          </a:xfrm>
        </p:spPr>
        <p:txBody>
          <a:bodyPr/>
          <a:lstStyle>
            <a:lvl1pPr>
              <a:defRPr sz="3399"/>
            </a:lvl1pPr>
            <a:lvl2pPr>
              <a:defRPr sz="2974"/>
            </a:lvl2pPr>
            <a:lvl3pPr>
              <a:defRPr sz="2549"/>
            </a:lvl3pPr>
            <a:lvl4pPr>
              <a:defRPr sz="2124"/>
            </a:lvl4pPr>
            <a:lvl5pPr>
              <a:defRPr sz="2124"/>
            </a:lvl5pPr>
            <a:lvl6pPr>
              <a:defRPr sz="2124"/>
            </a:lvl6pPr>
            <a:lvl7pPr>
              <a:defRPr sz="2124"/>
            </a:lvl7pPr>
            <a:lvl8pPr>
              <a:defRPr sz="2124"/>
            </a:lvl8pPr>
            <a:lvl9pPr>
              <a:defRPr sz="2124"/>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668987" y="2400777"/>
            <a:ext cx="3132478" cy="4447735"/>
          </a:xfrm>
        </p:spPr>
        <p:txBody>
          <a:bodyPr/>
          <a:lstStyle>
            <a:lvl1pPr marL="0" indent="0">
              <a:buNone/>
              <a:defRPr sz="1700"/>
            </a:lvl1pPr>
            <a:lvl2pPr marL="485638" indent="0">
              <a:buNone/>
              <a:defRPr sz="1487"/>
            </a:lvl2pPr>
            <a:lvl3pPr marL="971276" indent="0">
              <a:buNone/>
              <a:defRPr sz="1275"/>
            </a:lvl3pPr>
            <a:lvl4pPr marL="1456914" indent="0">
              <a:buNone/>
              <a:defRPr sz="1062"/>
            </a:lvl4pPr>
            <a:lvl5pPr marL="1942551" indent="0">
              <a:buNone/>
              <a:defRPr sz="1062"/>
            </a:lvl5pPr>
            <a:lvl6pPr marL="2428189" indent="0">
              <a:buNone/>
              <a:defRPr sz="1062"/>
            </a:lvl6pPr>
            <a:lvl7pPr marL="2913827" indent="0">
              <a:buNone/>
              <a:defRPr sz="1062"/>
            </a:lvl7pPr>
            <a:lvl8pPr marL="3399465" indent="0">
              <a:buNone/>
              <a:defRPr sz="1062"/>
            </a:lvl8pPr>
            <a:lvl9pPr marL="3885103" indent="0">
              <a:buNone/>
              <a:defRPr sz="1062"/>
            </a:lvl9pPr>
          </a:lstStyle>
          <a:p>
            <a:pPr lvl="0"/>
            <a:r>
              <a:rPr lang="ru-RU"/>
              <a:t>Образец текста</a:t>
            </a:r>
          </a:p>
        </p:txBody>
      </p:sp>
      <p:sp>
        <p:nvSpPr>
          <p:cNvPr id="5" name="Date Placeholder 4"/>
          <p:cNvSpPr>
            <a:spLocks noGrp="1"/>
          </p:cNvSpPr>
          <p:nvPr>
            <p:ph type="dt" sz="half" idx="10"/>
          </p:nvPr>
        </p:nvSpPr>
        <p:spPr/>
        <p:txBody>
          <a:bodyPr/>
          <a:lstStyle/>
          <a:p>
            <a:fld id="{B7A2D208-432E-AA48-8D25-AC6E1033EED1}" type="datetimeFigureOut">
              <a:rPr lang="x-none" smtClean="0"/>
              <a:t>13.10.2020</a:t>
            </a:fld>
            <a:endParaRPr lang="x-none"/>
          </a:p>
        </p:txBody>
      </p:sp>
      <p:sp>
        <p:nvSpPr>
          <p:cNvPr id="6" name="Footer Placeholder 5"/>
          <p:cNvSpPr>
            <a:spLocks noGrp="1"/>
          </p:cNvSpPr>
          <p:nvPr>
            <p:ph type="ftr" sz="quarter" idx="11"/>
          </p:nvPr>
        </p:nvSpPr>
        <p:spPr/>
        <p:txBody>
          <a:bodyPr/>
          <a:lstStyle/>
          <a:p>
            <a:endParaRPr lang="x-none"/>
          </a:p>
        </p:txBody>
      </p:sp>
      <p:sp>
        <p:nvSpPr>
          <p:cNvPr id="7" name="Slide Number Placeholder 6"/>
          <p:cNvSpPr>
            <a:spLocks noGrp="1"/>
          </p:cNvSpPr>
          <p:nvPr>
            <p:ph type="sldNum" sz="quarter" idx="12"/>
          </p:nvPr>
        </p:nvSpPr>
        <p:spPr/>
        <p:txBody>
          <a:bodyPr/>
          <a:lstStyle/>
          <a:p>
            <a:fld id="{40A21B68-98B7-4E40-B0F8-C095EA97D726}" type="slidenum">
              <a:rPr lang="x-none" smtClean="0"/>
              <a:t>‹#›</a:t>
            </a:fld>
            <a:endParaRPr lang="x-none"/>
          </a:p>
        </p:txBody>
      </p:sp>
    </p:spTree>
    <p:extLst>
      <p:ext uri="{BB962C8B-B14F-4D97-AF65-F5344CB8AC3E}">
        <p14:creationId xmlns:p14="http://schemas.microsoft.com/office/powerpoint/2010/main" val="21342775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68987" y="533506"/>
            <a:ext cx="3132478" cy="1867271"/>
          </a:xfrm>
        </p:spPr>
        <p:txBody>
          <a:bodyPr anchor="b"/>
          <a:lstStyle>
            <a:lvl1pPr>
              <a:defRPr sz="3399"/>
            </a:lvl1pPr>
          </a:lstStyle>
          <a:p>
            <a:r>
              <a:rPr lang="ru-RU"/>
              <a:t>Образец заголовка</a:t>
            </a:r>
            <a:endParaRPr lang="en-US" dirty="0"/>
          </a:p>
        </p:txBody>
      </p:sp>
      <p:sp>
        <p:nvSpPr>
          <p:cNvPr id="3" name="Picture Placeholder 2"/>
          <p:cNvSpPr>
            <a:spLocks noGrp="1" noChangeAspect="1"/>
          </p:cNvSpPr>
          <p:nvPr>
            <p:ph type="pic" idx="1"/>
          </p:nvPr>
        </p:nvSpPr>
        <p:spPr>
          <a:xfrm>
            <a:off x="4129003" y="1152226"/>
            <a:ext cx="4916865" cy="5687024"/>
          </a:xfrm>
        </p:spPr>
        <p:txBody>
          <a:bodyPr anchor="t"/>
          <a:lstStyle>
            <a:lvl1pPr marL="0" indent="0">
              <a:buNone/>
              <a:defRPr sz="3399"/>
            </a:lvl1pPr>
            <a:lvl2pPr marL="485638" indent="0">
              <a:buNone/>
              <a:defRPr sz="2974"/>
            </a:lvl2pPr>
            <a:lvl3pPr marL="971276" indent="0">
              <a:buNone/>
              <a:defRPr sz="2549"/>
            </a:lvl3pPr>
            <a:lvl4pPr marL="1456914" indent="0">
              <a:buNone/>
              <a:defRPr sz="2124"/>
            </a:lvl4pPr>
            <a:lvl5pPr marL="1942551" indent="0">
              <a:buNone/>
              <a:defRPr sz="2124"/>
            </a:lvl5pPr>
            <a:lvl6pPr marL="2428189" indent="0">
              <a:buNone/>
              <a:defRPr sz="2124"/>
            </a:lvl6pPr>
            <a:lvl7pPr marL="2913827" indent="0">
              <a:buNone/>
              <a:defRPr sz="2124"/>
            </a:lvl7pPr>
            <a:lvl8pPr marL="3399465" indent="0">
              <a:buNone/>
              <a:defRPr sz="2124"/>
            </a:lvl8pPr>
            <a:lvl9pPr marL="3885103" indent="0">
              <a:buNone/>
              <a:defRPr sz="2124"/>
            </a:lvl9pPr>
          </a:lstStyle>
          <a:p>
            <a:r>
              <a:rPr lang="ru-RU"/>
              <a:t>Вставка рисунка</a:t>
            </a:r>
            <a:endParaRPr lang="en-US" dirty="0"/>
          </a:p>
        </p:txBody>
      </p:sp>
      <p:sp>
        <p:nvSpPr>
          <p:cNvPr id="4" name="Text Placeholder 3"/>
          <p:cNvSpPr>
            <a:spLocks noGrp="1"/>
          </p:cNvSpPr>
          <p:nvPr>
            <p:ph type="body" sz="half" idx="2"/>
          </p:nvPr>
        </p:nvSpPr>
        <p:spPr>
          <a:xfrm>
            <a:off x="668987" y="2400777"/>
            <a:ext cx="3132478" cy="4447735"/>
          </a:xfrm>
        </p:spPr>
        <p:txBody>
          <a:bodyPr/>
          <a:lstStyle>
            <a:lvl1pPr marL="0" indent="0">
              <a:buNone/>
              <a:defRPr sz="1700"/>
            </a:lvl1pPr>
            <a:lvl2pPr marL="485638" indent="0">
              <a:buNone/>
              <a:defRPr sz="1487"/>
            </a:lvl2pPr>
            <a:lvl3pPr marL="971276" indent="0">
              <a:buNone/>
              <a:defRPr sz="1275"/>
            </a:lvl3pPr>
            <a:lvl4pPr marL="1456914" indent="0">
              <a:buNone/>
              <a:defRPr sz="1062"/>
            </a:lvl4pPr>
            <a:lvl5pPr marL="1942551" indent="0">
              <a:buNone/>
              <a:defRPr sz="1062"/>
            </a:lvl5pPr>
            <a:lvl6pPr marL="2428189" indent="0">
              <a:buNone/>
              <a:defRPr sz="1062"/>
            </a:lvl6pPr>
            <a:lvl7pPr marL="2913827" indent="0">
              <a:buNone/>
              <a:defRPr sz="1062"/>
            </a:lvl7pPr>
            <a:lvl8pPr marL="3399465" indent="0">
              <a:buNone/>
              <a:defRPr sz="1062"/>
            </a:lvl8pPr>
            <a:lvl9pPr marL="3885103" indent="0">
              <a:buNone/>
              <a:defRPr sz="1062"/>
            </a:lvl9pPr>
          </a:lstStyle>
          <a:p>
            <a:pPr lvl="0"/>
            <a:r>
              <a:rPr lang="ru-RU"/>
              <a:t>Образец текста</a:t>
            </a:r>
          </a:p>
        </p:txBody>
      </p:sp>
      <p:sp>
        <p:nvSpPr>
          <p:cNvPr id="5" name="Date Placeholder 4"/>
          <p:cNvSpPr>
            <a:spLocks noGrp="1"/>
          </p:cNvSpPr>
          <p:nvPr>
            <p:ph type="dt" sz="half" idx="10"/>
          </p:nvPr>
        </p:nvSpPr>
        <p:spPr/>
        <p:txBody>
          <a:bodyPr/>
          <a:lstStyle/>
          <a:p>
            <a:fld id="{B7A2D208-432E-AA48-8D25-AC6E1033EED1}" type="datetimeFigureOut">
              <a:rPr lang="x-none" smtClean="0"/>
              <a:t>13.10.2020</a:t>
            </a:fld>
            <a:endParaRPr lang="x-none"/>
          </a:p>
        </p:txBody>
      </p:sp>
      <p:sp>
        <p:nvSpPr>
          <p:cNvPr id="6" name="Footer Placeholder 5"/>
          <p:cNvSpPr>
            <a:spLocks noGrp="1"/>
          </p:cNvSpPr>
          <p:nvPr>
            <p:ph type="ftr" sz="quarter" idx="11"/>
          </p:nvPr>
        </p:nvSpPr>
        <p:spPr/>
        <p:txBody>
          <a:bodyPr/>
          <a:lstStyle/>
          <a:p>
            <a:endParaRPr lang="x-none"/>
          </a:p>
        </p:txBody>
      </p:sp>
      <p:sp>
        <p:nvSpPr>
          <p:cNvPr id="7" name="Slide Number Placeholder 6"/>
          <p:cNvSpPr>
            <a:spLocks noGrp="1"/>
          </p:cNvSpPr>
          <p:nvPr>
            <p:ph type="sldNum" sz="quarter" idx="12"/>
          </p:nvPr>
        </p:nvSpPr>
        <p:spPr/>
        <p:txBody>
          <a:bodyPr/>
          <a:lstStyle/>
          <a:p>
            <a:fld id="{40A21B68-98B7-4E40-B0F8-C095EA97D726}" type="slidenum">
              <a:rPr lang="x-none" smtClean="0"/>
              <a:t>‹#›</a:t>
            </a:fld>
            <a:endParaRPr lang="x-none"/>
          </a:p>
        </p:txBody>
      </p:sp>
    </p:spTree>
    <p:extLst>
      <p:ext uri="{BB962C8B-B14F-4D97-AF65-F5344CB8AC3E}">
        <p14:creationId xmlns:p14="http://schemas.microsoft.com/office/powerpoint/2010/main" val="3621289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67723" y="426066"/>
            <a:ext cx="8376880" cy="1546797"/>
          </a:xfrm>
          <a:prstGeom prst="rect">
            <a:avLst/>
          </a:prstGeom>
        </p:spPr>
        <p:txBody>
          <a:bodyPr vert="horz" lIns="91440" tIns="45720" rIns="91440" bIns="45720" rtlCol="0" anchor="ctr">
            <a:normAutofit/>
          </a:bodyPr>
          <a:lstStyle/>
          <a:p>
            <a:r>
              <a:rPr lang="ru-RU"/>
              <a:t>Образец заголовка</a:t>
            </a:r>
            <a:endParaRPr lang="en-US" dirty="0"/>
          </a:p>
        </p:txBody>
      </p:sp>
      <p:sp>
        <p:nvSpPr>
          <p:cNvPr id="3" name="Text Placeholder 2"/>
          <p:cNvSpPr>
            <a:spLocks noGrp="1"/>
          </p:cNvSpPr>
          <p:nvPr>
            <p:ph type="body" idx="1"/>
          </p:nvPr>
        </p:nvSpPr>
        <p:spPr>
          <a:xfrm>
            <a:off x="667723" y="2130318"/>
            <a:ext cx="8376880" cy="5077569"/>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667722" y="7417215"/>
            <a:ext cx="2185273" cy="426064"/>
          </a:xfrm>
          <a:prstGeom prst="rect">
            <a:avLst/>
          </a:prstGeom>
        </p:spPr>
        <p:txBody>
          <a:bodyPr vert="horz" lIns="91440" tIns="45720" rIns="91440" bIns="45720" rtlCol="0" anchor="ctr"/>
          <a:lstStyle>
            <a:lvl1pPr algn="l">
              <a:defRPr sz="1275">
                <a:solidFill>
                  <a:schemeClr val="tx1">
                    <a:tint val="75000"/>
                  </a:schemeClr>
                </a:solidFill>
              </a:defRPr>
            </a:lvl1pPr>
          </a:lstStyle>
          <a:p>
            <a:fld id="{B7A2D208-432E-AA48-8D25-AC6E1033EED1}" type="datetimeFigureOut">
              <a:rPr lang="x-none" smtClean="0"/>
              <a:t>13.10.2020</a:t>
            </a:fld>
            <a:endParaRPr lang="x-none"/>
          </a:p>
        </p:txBody>
      </p:sp>
      <p:sp>
        <p:nvSpPr>
          <p:cNvPr id="5" name="Footer Placeholder 4"/>
          <p:cNvSpPr>
            <a:spLocks noGrp="1"/>
          </p:cNvSpPr>
          <p:nvPr>
            <p:ph type="ftr" sz="quarter" idx="3"/>
          </p:nvPr>
        </p:nvSpPr>
        <p:spPr>
          <a:xfrm>
            <a:off x="3217208" y="7417215"/>
            <a:ext cx="3277910" cy="426064"/>
          </a:xfrm>
          <a:prstGeom prst="rect">
            <a:avLst/>
          </a:prstGeom>
        </p:spPr>
        <p:txBody>
          <a:bodyPr vert="horz" lIns="91440" tIns="45720" rIns="91440" bIns="45720" rtlCol="0" anchor="ctr"/>
          <a:lstStyle>
            <a:lvl1pPr algn="ctr">
              <a:defRPr sz="1275">
                <a:solidFill>
                  <a:schemeClr val="tx1">
                    <a:tint val="75000"/>
                  </a:schemeClr>
                </a:solidFill>
              </a:defRPr>
            </a:lvl1pPr>
          </a:lstStyle>
          <a:p>
            <a:endParaRPr lang="x-none"/>
          </a:p>
        </p:txBody>
      </p:sp>
      <p:sp>
        <p:nvSpPr>
          <p:cNvPr id="6" name="Slide Number Placeholder 5"/>
          <p:cNvSpPr>
            <a:spLocks noGrp="1"/>
          </p:cNvSpPr>
          <p:nvPr>
            <p:ph type="sldNum" sz="quarter" idx="4"/>
          </p:nvPr>
        </p:nvSpPr>
        <p:spPr>
          <a:xfrm>
            <a:off x="6859330" y="7417215"/>
            <a:ext cx="2185273" cy="426064"/>
          </a:xfrm>
          <a:prstGeom prst="rect">
            <a:avLst/>
          </a:prstGeom>
        </p:spPr>
        <p:txBody>
          <a:bodyPr vert="horz" lIns="91440" tIns="45720" rIns="91440" bIns="45720" rtlCol="0" anchor="ctr"/>
          <a:lstStyle>
            <a:lvl1pPr algn="r">
              <a:defRPr sz="1275">
                <a:solidFill>
                  <a:schemeClr val="tx1">
                    <a:tint val="75000"/>
                  </a:schemeClr>
                </a:solidFill>
              </a:defRPr>
            </a:lvl1pPr>
          </a:lstStyle>
          <a:p>
            <a:fld id="{40A21B68-98B7-4E40-B0F8-C095EA97D726}" type="slidenum">
              <a:rPr lang="x-none" smtClean="0"/>
              <a:t>‹#›</a:t>
            </a:fld>
            <a:endParaRPr lang="x-none"/>
          </a:p>
        </p:txBody>
      </p:sp>
    </p:spTree>
    <p:extLst>
      <p:ext uri="{BB962C8B-B14F-4D97-AF65-F5344CB8AC3E}">
        <p14:creationId xmlns:p14="http://schemas.microsoft.com/office/powerpoint/2010/main" val="3817557720"/>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71276" rtl="0" eaLnBrk="1" latinLnBrk="0" hangingPunct="1">
        <a:lnSpc>
          <a:spcPct val="90000"/>
        </a:lnSpc>
        <a:spcBef>
          <a:spcPct val="0"/>
        </a:spcBef>
        <a:buNone/>
        <a:defRPr sz="4674" kern="1200">
          <a:solidFill>
            <a:schemeClr val="tx1"/>
          </a:solidFill>
          <a:latin typeface="+mj-lt"/>
          <a:ea typeface="+mj-ea"/>
          <a:cs typeface="+mj-cs"/>
        </a:defRPr>
      </a:lvl1pPr>
    </p:titleStyle>
    <p:bodyStyle>
      <a:lvl1pPr marL="242819" indent="-242819" algn="l" defTabSz="971276" rtl="0" eaLnBrk="1" latinLnBrk="0" hangingPunct="1">
        <a:lnSpc>
          <a:spcPct val="90000"/>
        </a:lnSpc>
        <a:spcBef>
          <a:spcPts val="1062"/>
        </a:spcBef>
        <a:buFont typeface="Arial" panose="020B0604020202020204" pitchFamily="34" charset="0"/>
        <a:buChar char="•"/>
        <a:defRPr sz="2974" kern="1200">
          <a:solidFill>
            <a:schemeClr val="tx1"/>
          </a:solidFill>
          <a:latin typeface="+mn-lt"/>
          <a:ea typeface="+mn-ea"/>
          <a:cs typeface="+mn-cs"/>
        </a:defRPr>
      </a:lvl1pPr>
      <a:lvl2pPr marL="728457" indent="-242819" algn="l" defTabSz="971276" rtl="0" eaLnBrk="1" latinLnBrk="0" hangingPunct="1">
        <a:lnSpc>
          <a:spcPct val="90000"/>
        </a:lnSpc>
        <a:spcBef>
          <a:spcPts val="531"/>
        </a:spcBef>
        <a:buFont typeface="Arial" panose="020B0604020202020204" pitchFamily="34" charset="0"/>
        <a:buChar char="•"/>
        <a:defRPr sz="2549" kern="1200">
          <a:solidFill>
            <a:schemeClr val="tx1"/>
          </a:solidFill>
          <a:latin typeface="+mn-lt"/>
          <a:ea typeface="+mn-ea"/>
          <a:cs typeface="+mn-cs"/>
        </a:defRPr>
      </a:lvl2pPr>
      <a:lvl3pPr marL="1214095" indent="-242819" algn="l" defTabSz="971276" rtl="0" eaLnBrk="1" latinLnBrk="0" hangingPunct="1">
        <a:lnSpc>
          <a:spcPct val="90000"/>
        </a:lnSpc>
        <a:spcBef>
          <a:spcPts val="531"/>
        </a:spcBef>
        <a:buFont typeface="Arial" panose="020B0604020202020204" pitchFamily="34" charset="0"/>
        <a:buChar char="•"/>
        <a:defRPr sz="2124" kern="1200">
          <a:solidFill>
            <a:schemeClr val="tx1"/>
          </a:solidFill>
          <a:latin typeface="+mn-lt"/>
          <a:ea typeface="+mn-ea"/>
          <a:cs typeface="+mn-cs"/>
        </a:defRPr>
      </a:lvl3pPr>
      <a:lvl4pPr marL="1699732" indent="-242819" algn="l" defTabSz="971276" rtl="0" eaLnBrk="1" latinLnBrk="0" hangingPunct="1">
        <a:lnSpc>
          <a:spcPct val="90000"/>
        </a:lnSpc>
        <a:spcBef>
          <a:spcPts val="531"/>
        </a:spcBef>
        <a:buFont typeface="Arial" panose="020B0604020202020204" pitchFamily="34" charset="0"/>
        <a:buChar char="•"/>
        <a:defRPr sz="1912" kern="1200">
          <a:solidFill>
            <a:schemeClr val="tx1"/>
          </a:solidFill>
          <a:latin typeface="+mn-lt"/>
          <a:ea typeface="+mn-ea"/>
          <a:cs typeface="+mn-cs"/>
        </a:defRPr>
      </a:lvl4pPr>
      <a:lvl5pPr marL="2185370" indent="-242819" algn="l" defTabSz="971276" rtl="0" eaLnBrk="1" latinLnBrk="0" hangingPunct="1">
        <a:lnSpc>
          <a:spcPct val="90000"/>
        </a:lnSpc>
        <a:spcBef>
          <a:spcPts val="531"/>
        </a:spcBef>
        <a:buFont typeface="Arial" panose="020B0604020202020204" pitchFamily="34" charset="0"/>
        <a:buChar char="•"/>
        <a:defRPr sz="1912" kern="1200">
          <a:solidFill>
            <a:schemeClr val="tx1"/>
          </a:solidFill>
          <a:latin typeface="+mn-lt"/>
          <a:ea typeface="+mn-ea"/>
          <a:cs typeface="+mn-cs"/>
        </a:defRPr>
      </a:lvl5pPr>
      <a:lvl6pPr marL="2671008" indent="-242819" algn="l" defTabSz="971276" rtl="0" eaLnBrk="1" latinLnBrk="0" hangingPunct="1">
        <a:lnSpc>
          <a:spcPct val="90000"/>
        </a:lnSpc>
        <a:spcBef>
          <a:spcPts val="531"/>
        </a:spcBef>
        <a:buFont typeface="Arial" panose="020B0604020202020204" pitchFamily="34" charset="0"/>
        <a:buChar char="•"/>
        <a:defRPr sz="1912" kern="1200">
          <a:solidFill>
            <a:schemeClr val="tx1"/>
          </a:solidFill>
          <a:latin typeface="+mn-lt"/>
          <a:ea typeface="+mn-ea"/>
          <a:cs typeface="+mn-cs"/>
        </a:defRPr>
      </a:lvl6pPr>
      <a:lvl7pPr marL="3156646" indent="-242819" algn="l" defTabSz="971276" rtl="0" eaLnBrk="1" latinLnBrk="0" hangingPunct="1">
        <a:lnSpc>
          <a:spcPct val="90000"/>
        </a:lnSpc>
        <a:spcBef>
          <a:spcPts val="531"/>
        </a:spcBef>
        <a:buFont typeface="Arial" panose="020B0604020202020204" pitchFamily="34" charset="0"/>
        <a:buChar char="•"/>
        <a:defRPr sz="1912" kern="1200">
          <a:solidFill>
            <a:schemeClr val="tx1"/>
          </a:solidFill>
          <a:latin typeface="+mn-lt"/>
          <a:ea typeface="+mn-ea"/>
          <a:cs typeface="+mn-cs"/>
        </a:defRPr>
      </a:lvl7pPr>
      <a:lvl8pPr marL="3642284" indent="-242819" algn="l" defTabSz="971276" rtl="0" eaLnBrk="1" latinLnBrk="0" hangingPunct="1">
        <a:lnSpc>
          <a:spcPct val="90000"/>
        </a:lnSpc>
        <a:spcBef>
          <a:spcPts val="531"/>
        </a:spcBef>
        <a:buFont typeface="Arial" panose="020B0604020202020204" pitchFamily="34" charset="0"/>
        <a:buChar char="•"/>
        <a:defRPr sz="1912" kern="1200">
          <a:solidFill>
            <a:schemeClr val="tx1"/>
          </a:solidFill>
          <a:latin typeface="+mn-lt"/>
          <a:ea typeface="+mn-ea"/>
          <a:cs typeface="+mn-cs"/>
        </a:defRPr>
      </a:lvl8pPr>
      <a:lvl9pPr marL="4127922" indent="-242819" algn="l" defTabSz="971276" rtl="0" eaLnBrk="1" latinLnBrk="0" hangingPunct="1">
        <a:lnSpc>
          <a:spcPct val="90000"/>
        </a:lnSpc>
        <a:spcBef>
          <a:spcPts val="531"/>
        </a:spcBef>
        <a:buFont typeface="Arial" panose="020B0604020202020204" pitchFamily="34" charset="0"/>
        <a:buChar char="•"/>
        <a:defRPr sz="1912" kern="1200">
          <a:solidFill>
            <a:schemeClr val="tx1"/>
          </a:solidFill>
          <a:latin typeface="+mn-lt"/>
          <a:ea typeface="+mn-ea"/>
          <a:cs typeface="+mn-cs"/>
        </a:defRPr>
      </a:lvl9pPr>
    </p:bodyStyle>
    <p:otherStyle>
      <a:defPPr>
        <a:defRPr lang="en-US"/>
      </a:defPPr>
      <a:lvl1pPr marL="0" algn="l" defTabSz="971276" rtl="0" eaLnBrk="1" latinLnBrk="0" hangingPunct="1">
        <a:defRPr sz="1912" kern="1200">
          <a:solidFill>
            <a:schemeClr val="tx1"/>
          </a:solidFill>
          <a:latin typeface="+mn-lt"/>
          <a:ea typeface="+mn-ea"/>
          <a:cs typeface="+mn-cs"/>
        </a:defRPr>
      </a:lvl1pPr>
      <a:lvl2pPr marL="485638" algn="l" defTabSz="971276" rtl="0" eaLnBrk="1" latinLnBrk="0" hangingPunct="1">
        <a:defRPr sz="1912" kern="1200">
          <a:solidFill>
            <a:schemeClr val="tx1"/>
          </a:solidFill>
          <a:latin typeface="+mn-lt"/>
          <a:ea typeface="+mn-ea"/>
          <a:cs typeface="+mn-cs"/>
        </a:defRPr>
      </a:lvl2pPr>
      <a:lvl3pPr marL="971276" algn="l" defTabSz="971276" rtl="0" eaLnBrk="1" latinLnBrk="0" hangingPunct="1">
        <a:defRPr sz="1912" kern="1200">
          <a:solidFill>
            <a:schemeClr val="tx1"/>
          </a:solidFill>
          <a:latin typeface="+mn-lt"/>
          <a:ea typeface="+mn-ea"/>
          <a:cs typeface="+mn-cs"/>
        </a:defRPr>
      </a:lvl3pPr>
      <a:lvl4pPr marL="1456914" algn="l" defTabSz="971276" rtl="0" eaLnBrk="1" latinLnBrk="0" hangingPunct="1">
        <a:defRPr sz="1912" kern="1200">
          <a:solidFill>
            <a:schemeClr val="tx1"/>
          </a:solidFill>
          <a:latin typeface="+mn-lt"/>
          <a:ea typeface="+mn-ea"/>
          <a:cs typeface="+mn-cs"/>
        </a:defRPr>
      </a:lvl4pPr>
      <a:lvl5pPr marL="1942551" algn="l" defTabSz="971276" rtl="0" eaLnBrk="1" latinLnBrk="0" hangingPunct="1">
        <a:defRPr sz="1912" kern="1200">
          <a:solidFill>
            <a:schemeClr val="tx1"/>
          </a:solidFill>
          <a:latin typeface="+mn-lt"/>
          <a:ea typeface="+mn-ea"/>
          <a:cs typeface="+mn-cs"/>
        </a:defRPr>
      </a:lvl5pPr>
      <a:lvl6pPr marL="2428189" algn="l" defTabSz="971276" rtl="0" eaLnBrk="1" latinLnBrk="0" hangingPunct="1">
        <a:defRPr sz="1912" kern="1200">
          <a:solidFill>
            <a:schemeClr val="tx1"/>
          </a:solidFill>
          <a:latin typeface="+mn-lt"/>
          <a:ea typeface="+mn-ea"/>
          <a:cs typeface="+mn-cs"/>
        </a:defRPr>
      </a:lvl6pPr>
      <a:lvl7pPr marL="2913827" algn="l" defTabSz="971276" rtl="0" eaLnBrk="1" latinLnBrk="0" hangingPunct="1">
        <a:defRPr sz="1912" kern="1200">
          <a:solidFill>
            <a:schemeClr val="tx1"/>
          </a:solidFill>
          <a:latin typeface="+mn-lt"/>
          <a:ea typeface="+mn-ea"/>
          <a:cs typeface="+mn-cs"/>
        </a:defRPr>
      </a:lvl7pPr>
      <a:lvl8pPr marL="3399465" algn="l" defTabSz="971276" rtl="0" eaLnBrk="1" latinLnBrk="0" hangingPunct="1">
        <a:defRPr sz="1912" kern="1200">
          <a:solidFill>
            <a:schemeClr val="tx1"/>
          </a:solidFill>
          <a:latin typeface="+mn-lt"/>
          <a:ea typeface="+mn-ea"/>
          <a:cs typeface="+mn-cs"/>
        </a:defRPr>
      </a:lvl8pPr>
      <a:lvl9pPr marL="3885103" algn="l" defTabSz="971276" rtl="0" eaLnBrk="1" latinLnBrk="0" hangingPunct="1">
        <a:defRPr sz="1912"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1.xml"/><Relationship Id="rId4" Type="http://schemas.openxmlformats.org/officeDocument/2006/relationships/image" Target="../media/image9.png"/></Relationships>
</file>

<file path=ppt/slides/_rels/slide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27F2C24-7A65-284B-9419-683059C3D5B8}"/>
              </a:ext>
            </a:extLst>
          </p:cNvPr>
          <p:cNvSpPr>
            <a:spLocks noGrp="1"/>
          </p:cNvSpPr>
          <p:nvPr>
            <p:ph type="ctrTitle"/>
          </p:nvPr>
        </p:nvSpPr>
        <p:spPr>
          <a:xfrm>
            <a:off x="164089" y="161209"/>
            <a:ext cx="2049173" cy="523220"/>
          </a:xfrm>
        </p:spPr>
        <p:txBody>
          <a:bodyPr>
            <a:noAutofit/>
          </a:bodyPr>
          <a:lstStyle/>
          <a:p>
            <a:pPr algn="l"/>
            <a:r>
              <a:rPr lang="en-US" sz="2800" dirty="0">
                <a:solidFill>
                  <a:srgbClr val="620BFC"/>
                </a:solidFill>
                <a:latin typeface="Open Sans" panose="020B0606030504020204" pitchFamily="34" charset="0"/>
                <a:ea typeface="Open Sans" panose="020B0606030504020204" pitchFamily="34" charset="0"/>
                <a:cs typeface="Open Sans" panose="020B0606030504020204" pitchFamily="34" charset="0"/>
              </a:rPr>
              <a:t>1</a:t>
            </a:r>
            <a:r>
              <a:rPr lang="kk-KZ" sz="2800" dirty="0">
                <a:solidFill>
                  <a:srgbClr val="620BFC"/>
                </a:solidFill>
                <a:latin typeface="Open Sans" panose="020B0606030504020204" pitchFamily="34" charset="0"/>
                <a:ea typeface="Open Sans" panose="020B0606030504020204" pitchFamily="34" charset="0"/>
                <a:cs typeface="Open Sans" panose="020B0606030504020204" pitchFamily="34" charset="0"/>
              </a:rPr>
              <a:t>1</a:t>
            </a:r>
            <a:r>
              <a:rPr lang="en-US" sz="2800" dirty="0">
                <a:solidFill>
                  <a:srgbClr val="620BFC"/>
                </a:solidFill>
                <a:latin typeface="Open Sans" panose="020B0606030504020204" pitchFamily="34" charset="0"/>
                <a:ea typeface="Open Sans" panose="020B0606030504020204" pitchFamily="34" charset="0"/>
                <a:cs typeface="Open Sans" panose="020B0606030504020204" pitchFamily="34" charset="0"/>
              </a:rPr>
              <a:t>-</a:t>
            </a:r>
            <a:r>
              <a:rPr lang="kk-KZ" sz="2800" dirty="0">
                <a:solidFill>
                  <a:srgbClr val="620BFC"/>
                </a:solidFill>
                <a:latin typeface="Open Sans" panose="020B0606030504020204" pitchFamily="34" charset="0"/>
                <a:ea typeface="Open Sans" panose="020B0606030504020204" pitchFamily="34" charset="0"/>
                <a:cs typeface="Open Sans" panose="020B0606030504020204" pitchFamily="34" charset="0"/>
              </a:rPr>
              <a:t>сынып</a:t>
            </a:r>
            <a:endParaRPr lang="ru-RU" sz="2800" dirty="0">
              <a:solidFill>
                <a:srgbClr val="620BFC"/>
              </a:solidFill>
              <a:latin typeface="Open Sans" panose="020B0606030504020204" pitchFamily="34" charset="0"/>
              <a:ea typeface="Open Sans" panose="020B0606030504020204" pitchFamily="34" charset="0"/>
              <a:cs typeface="Open Sans" panose="020B0606030504020204" pitchFamily="34" charset="0"/>
            </a:endParaRPr>
          </a:p>
        </p:txBody>
      </p:sp>
      <p:sp>
        <p:nvSpPr>
          <p:cNvPr id="3" name="Подзаголовок 2">
            <a:extLst>
              <a:ext uri="{FF2B5EF4-FFF2-40B4-BE49-F238E27FC236}">
                <a16:creationId xmlns:a16="http://schemas.microsoft.com/office/drawing/2014/main" id="{DE370113-B385-2C41-BC76-ADDE2EDA2B26}"/>
              </a:ext>
            </a:extLst>
          </p:cNvPr>
          <p:cNvSpPr>
            <a:spLocks noGrp="1"/>
          </p:cNvSpPr>
          <p:nvPr>
            <p:ph type="subTitle" idx="1"/>
          </p:nvPr>
        </p:nvSpPr>
        <p:spPr>
          <a:xfrm>
            <a:off x="275030" y="2621891"/>
            <a:ext cx="7623968" cy="1440616"/>
          </a:xfrm>
        </p:spPr>
        <p:txBody>
          <a:bodyPr lIns="252000" tIns="108000" rIns="252000" bIns="108000">
            <a:noAutofit/>
          </a:bodyPr>
          <a:lstStyle/>
          <a:p>
            <a:pPr algn="l">
              <a:lnSpc>
                <a:spcPct val="100000"/>
              </a:lnSpc>
            </a:pPr>
            <a:r>
              <a:rPr lang="en-US" sz="3200" b="1" dirty="0" err="1">
                <a:solidFill>
                  <a:srgbClr val="002060"/>
                </a:solidFill>
                <a:latin typeface="Open Sans" panose="020B0606030504020204" pitchFamily="34" charset="0"/>
                <a:ea typeface="Open Sans" panose="020B0606030504020204" pitchFamily="34" charset="0"/>
                <a:cs typeface="Open Sans" panose="020B0606030504020204" pitchFamily="34" charset="0"/>
              </a:rPr>
              <a:t>Аминдердің</a:t>
            </a:r>
            <a:r>
              <a:rPr lang="en-US" sz="3200" b="1" dirty="0">
                <a:solidFill>
                  <a:srgbClr val="002060"/>
                </a:solidFill>
                <a:latin typeface="Open Sans" panose="020B0606030504020204" pitchFamily="34" charset="0"/>
                <a:ea typeface="Open Sans" panose="020B0606030504020204" pitchFamily="34" charset="0"/>
                <a:cs typeface="Open Sans" panose="020B0606030504020204" pitchFamily="34" charset="0"/>
              </a:rPr>
              <a:t> </a:t>
            </a:r>
            <a:r>
              <a:rPr lang="en-US" sz="3200" b="1" dirty="0" err="1">
                <a:solidFill>
                  <a:srgbClr val="002060"/>
                </a:solidFill>
                <a:latin typeface="Open Sans" panose="020B0606030504020204" pitchFamily="34" charset="0"/>
                <a:ea typeface="Open Sans" panose="020B0606030504020204" pitchFamily="34" charset="0"/>
                <a:cs typeface="Open Sans" panose="020B0606030504020204" pitchFamily="34" charset="0"/>
              </a:rPr>
              <a:t>жіктелуі</a:t>
            </a:r>
            <a:r>
              <a:rPr lang="en-US" sz="3200" b="1" dirty="0">
                <a:solidFill>
                  <a:srgbClr val="002060"/>
                </a:solidFill>
                <a:latin typeface="Open Sans" panose="020B0606030504020204" pitchFamily="34" charset="0"/>
                <a:ea typeface="Open Sans" panose="020B0606030504020204" pitchFamily="34" charset="0"/>
                <a:cs typeface="Open Sans" panose="020B0606030504020204" pitchFamily="34" charset="0"/>
              </a:rPr>
              <a:t> </a:t>
            </a:r>
            <a:r>
              <a:rPr lang="en-US" sz="3200" b="1" dirty="0" err="1">
                <a:solidFill>
                  <a:srgbClr val="002060"/>
                </a:solidFill>
                <a:latin typeface="Open Sans" panose="020B0606030504020204" pitchFamily="34" charset="0"/>
                <a:ea typeface="Open Sans" panose="020B0606030504020204" pitchFamily="34" charset="0"/>
                <a:cs typeface="Open Sans" panose="020B0606030504020204" pitchFamily="34" charset="0"/>
              </a:rPr>
              <a:t>және</a:t>
            </a:r>
            <a:r>
              <a:rPr lang="en-US" sz="3200" b="1" dirty="0">
                <a:solidFill>
                  <a:srgbClr val="002060"/>
                </a:solidFill>
                <a:latin typeface="Open Sans" panose="020B0606030504020204" pitchFamily="34" charset="0"/>
                <a:ea typeface="Open Sans" panose="020B0606030504020204" pitchFamily="34" charset="0"/>
                <a:cs typeface="Open Sans" panose="020B0606030504020204" pitchFamily="34" charset="0"/>
              </a:rPr>
              <a:t> </a:t>
            </a:r>
            <a:r>
              <a:rPr lang="en-US" sz="3200" b="1" dirty="0" err="1">
                <a:solidFill>
                  <a:srgbClr val="002060"/>
                </a:solidFill>
                <a:latin typeface="Open Sans" panose="020B0606030504020204" pitchFamily="34" charset="0"/>
                <a:ea typeface="Open Sans" panose="020B0606030504020204" pitchFamily="34" charset="0"/>
                <a:cs typeface="Open Sans" panose="020B0606030504020204" pitchFamily="34" charset="0"/>
              </a:rPr>
              <a:t>номенклатурасы</a:t>
            </a:r>
            <a:r>
              <a:rPr lang="en-US" sz="3200" b="1" dirty="0">
                <a:solidFill>
                  <a:srgbClr val="002060"/>
                </a:solidFill>
                <a:latin typeface="Open Sans" panose="020B0606030504020204" pitchFamily="34" charset="0"/>
                <a:ea typeface="Open Sans" panose="020B0606030504020204" pitchFamily="34" charset="0"/>
                <a:cs typeface="Open Sans" panose="020B0606030504020204" pitchFamily="34" charset="0"/>
              </a:rPr>
              <a:t>.</a:t>
            </a:r>
            <a:endParaRPr lang="ru-RU" sz="3200" b="1" dirty="0">
              <a:solidFill>
                <a:srgbClr val="002060"/>
              </a:solidFill>
              <a:latin typeface="Open Sans" panose="020B0606030504020204" pitchFamily="34" charset="0"/>
              <a:ea typeface="Open Sans" panose="020B0606030504020204" pitchFamily="34" charset="0"/>
              <a:cs typeface="Open Sans" panose="020B0606030504020204" pitchFamily="34" charset="0"/>
            </a:endParaRPr>
          </a:p>
        </p:txBody>
      </p:sp>
      <p:sp>
        <p:nvSpPr>
          <p:cNvPr id="4" name="Прямоугольник 3">
            <a:extLst>
              <a:ext uri="{FF2B5EF4-FFF2-40B4-BE49-F238E27FC236}">
                <a16:creationId xmlns:a16="http://schemas.microsoft.com/office/drawing/2014/main" id="{4F0CA0B7-653C-B64A-9B2C-9B4676D5BCA3}"/>
              </a:ext>
            </a:extLst>
          </p:cNvPr>
          <p:cNvSpPr/>
          <p:nvPr/>
        </p:nvSpPr>
        <p:spPr>
          <a:xfrm>
            <a:off x="211278" y="6683278"/>
            <a:ext cx="3525837" cy="669735"/>
          </a:xfrm>
          <a:prstGeom prst="rect">
            <a:avLst/>
          </a:prstGeom>
        </p:spPr>
        <p:txBody>
          <a:bodyPr wrap="square">
            <a:spAutoFit/>
          </a:bodyPr>
          <a:lstStyle/>
          <a:p>
            <a:pPr>
              <a:lnSpc>
                <a:spcPct val="150000"/>
              </a:lnSpc>
            </a:pPr>
            <a:r>
              <a:rPr lang="ru-RU" sz="2800" noProof="1">
                <a:solidFill>
                  <a:srgbClr val="620BFC"/>
                </a:solidFill>
                <a:latin typeface="Open Sans" panose="020B0606030504020204" pitchFamily="34" charset="0"/>
                <a:ea typeface="Open Sans" panose="020B0606030504020204" pitchFamily="34" charset="0"/>
                <a:cs typeface="Open Sans" panose="020B0606030504020204" pitchFamily="34" charset="0"/>
              </a:rPr>
              <a:t>Мұғалім:</a:t>
            </a:r>
            <a:endParaRPr lang="ru-RU" sz="2800" noProof="1">
              <a:solidFill>
                <a:srgbClr val="002060"/>
              </a:solidFill>
              <a:latin typeface="Open Sans" panose="020B0606030504020204" pitchFamily="34" charset="0"/>
              <a:ea typeface="Open Sans" panose="020B0606030504020204" pitchFamily="34" charset="0"/>
              <a:cs typeface="Open Sans" panose="020B0606030504020204" pitchFamily="34" charset="0"/>
            </a:endParaRPr>
          </a:p>
        </p:txBody>
      </p:sp>
      <p:sp>
        <p:nvSpPr>
          <p:cNvPr id="5" name="Прямоугольник 4">
            <a:extLst>
              <a:ext uri="{FF2B5EF4-FFF2-40B4-BE49-F238E27FC236}">
                <a16:creationId xmlns:a16="http://schemas.microsoft.com/office/drawing/2014/main" id="{24967B1B-68B8-C84C-8B8B-86329E258C0C}"/>
              </a:ext>
            </a:extLst>
          </p:cNvPr>
          <p:cNvSpPr/>
          <p:nvPr/>
        </p:nvSpPr>
        <p:spPr>
          <a:xfrm>
            <a:off x="8248366" y="172628"/>
            <a:ext cx="1309974" cy="523220"/>
          </a:xfrm>
          <a:prstGeom prst="rect">
            <a:avLst/>
          </a:prstGeom>
        </p:spPr>
        <p:txBody>
          <a:bodyPr wrap="none">
            <a:spAutoFit/>
          </a:bodyPr>
          <a:lstStyle/>
          <a:p>
            <a:r>
              <a:rPr lang="ru-RU" sz="2800" dirty="0">
                <a:solidFill>
                  <a:srgbClr val="620BFC"/>
                </a:solidFill>
                <a:latin typeface="Open Sans" panose="020B0606030504020204" pitchFamily="34" charset="0"/>
                <a:ea typeface="Open Sans" panose="020B0606030504020204" pitchFamily="34" charset="0"/>
                <a:cs typeface="Open Sans" panose="020B0606030504020204" pitchFamily="34" charset="0"/>
              </a:rPr>
              <a:t>Химия</a:t>
            </a:r>
            <a:endParaRPr lang="x-none" sz="2800" dirty="0">
              <a:solidFill>
                <a:srgbClr val="620BFC"/>
              </a:solidFill>
            </a:endParaRPr>
          </a:p>
        </p:txBody>
      </p:sp>
      <p:sp>
        <p:nvSpPr>
          <p:cNvPr id="8" name="Прямоугольник 7">
            <a:extLst>
              <a:ext uri="{FF2B5EF4-FFF2-40B4-BE49-F238E27FC236}">
                <a16:creationId xmlns:a16="http://schemas.microsoft.com/office/drawing/2014/main" id="{F6501872-5065-E749-A9FA-589EEBC4B910}"/>
              </a:ext>
            </a:extLst>
          </p:cNvPr>
          <p:cNvSpPr/>
          <p:nvPr/>
        </p:nvSpPr>
        <p:spPr>
          <a:xfrm>
            <a:off x="217370" y="7085631"/>
            <a:ext cx="3525837" cy="669735"/>
          </a:xfrm>
          <a:prstGeom prst="rect">
            <a:avLst/>
          </a:prstGeom>
        </p:spPr>
        <p:txBody>
          <a:bodyPr wrap="square">
            <a:spAutoFit/>
          </a:bodyPr>
          <a:lstStyle/>
          <a:p>
            <a:pPr>
              <a:lnSpc>
                <a:spcPct val="150000"/>
              </a:lnSpc>
            </a:pPr>
            <a:r>
              <a:rPr lang="ru-RU" sz="2800" noProof="1">
                <a:solidFill>
                  <a:srgbClr val="002060"/>
                </a:solidFill>
                <a:latin typeface="Open Sans" panose="020B0606030504020204" pitchFamily="34" charset="0"/>
                <a:ea typeface="Open Sans" panose="020B0606030504020204" pitchFamily="34" charset="0"/>
                <a:cs typeface="Open Sans" panose="020B0606030504020204" pitchFamily="34" charset="0"/>
              </a:rPr>
              <a:t>Әбеу Нұргелді</a:t>
            </a:r>
          </a:p>
        </p:txBody>
      </p:sp>
      <p:pic>
        <p:nvPicPr>
          <p:cNvPr id="9" name="Рисунок 8">
            <a:extLst>
              <a:ext uri="{FF2B5EF4-FFF2-40B4-BE49-F238E27FC236}">
                <a16:creationId xmlns:a16="http://schemas.microsoft.com/office/drawing/2014/main" id="{B9B4B7D6-D546-AC4E-9322-50A39B657CE7}"/>
              </a:ext>
            </a:extLst>
          </p:cNvPr>
          <p:cNvPicPr>
            <a:picLocks noChangeAspect="1"/>
          </p:cNvPicPr>
          <p:nvPr/>
        </p:nvPicPr>
        <p:blipFill>
          <a:blip r:embed="rId2"/>
          <a:stretch>
            <a:fillRect/>
          </a:stretch>
        </p:blipFill>
        <p:spPr>
          <a:xfrm>
            <a:off x="4436913" y="4013640"/>
            <a:ext cx="4991249" cy="3696848"/>
          </a:xfrm>
          <a:prstGeom prst="rect">
            <a:avLst/>
          </a:prstGeom>
        </p:spPr>
      </p:pic>
    </p:spTree>
    <p:extLst>
      <p:ext uri="{BB962C8B-B14F-4D97-AF65-F5344CB8AC3E}">
        <p14:creationId xmlns:p14="http://schemas.microsoft.com/office/powerpoint/2010/main" val="4393377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84163" y="292100"/>
            <a:ext cx="9144000" cy="648997"/>
          </a:xfrm>
          <a:prstGeom prst="rect">
            <a:avLst/>
          </a:prstGeom>
          <a:noFill/>
          <a:ln>
            <a:solidFill>
              <a:schemeClr val="tx2"/>
            </a:solidFill>
          </a:ln>
        </p:spPr>
        <p:txBody>
          <a:bodyPr wrap="square" lIns="252000" tIns="108000" rIns="252000" bIns="108000" rtlCol="0">
            <a:spAutoFit/>
          </a:bodyPr>
          <a:lstStyle/>
          <a:p>
            <a:pPr algn="ctr"/>
            <a:r>
              <a:rPr lang="kk-KZ" sz="2800" dirty="0">
                <a:solidFill>
                  <a:srgbClr val="620BFC"/>
                </a:solidFill>
                <a:latin typeface="Open Sans" panose="020B0606030504020204" pitchFamily="34" charset="0"/>
                <a:ea typeface="Open Sans" panose="020B0606030504020204" pitchFamily="34" charset="0"/>
                <a:cs typeface="Open Sans" panose="020B0606030504020204" pitchFamily="34" charset="0"/>
              </a:rPr>
              <a:t>Аминдердің негіздік қасиеттері</a:t>
            </a:r>
          </a:p>
        </p:txBody>
      </p:sp>
      <p:sp>
        <p:nvSpPr>
          <p:cNvPr id="8" name="TextBox 7"/>
          <p:cNvSpPr txBox="1"/>
          <p:nvPr/>
        </p:nvSpPr>
        <p:spPr>
          <a:xfrm>
            <a:off x="284163" y="962332"/>
            <a:ext cx="9144000" cy="2434101"/>
          </a:xfrm>
          <a:prstGeom prst="rect">
            <a:avLst/>
          </a:prstGeom>
          <a:noFill/>
          <a:ln>
            <a:solidFill>
              <a:schemeClr val="tx2"/>
            </a:solidFill>
          </a:ln>
        </p:spPr>
        <p:txBody>
          <a:bodyPr wrap="square" lIns="252000" tIns="108000" rIns="252000" bIns="108000" rtlCol="0">
            <a:spAutoFit/>
          </a:bodyPr>
          <a:lstStyle/>
          <a:p>
            <a:pPr algn="just"/>
            <a:r>
              <a:rPr lang="kk-KZ" altLang="ru-RU" sz="2400" dirty="0">
                <a:solidFill>
                  <a:srgbClr val="002060"/>
                </a:solidFill>
                <a:latin typeface="Open Sans" panose="020B0606030504020204" pitchFamily="34" charset="0"/>
                <a:ea typeface="Open Sans" panose="020B0606030504020204" pitchFamily="34" charset="0"/>
                <a:cs typeface="Open Sans" panose="020B0606030504020204" pitchFamily="34" charset="0"/>
              </a:rPr>
              <a:t>Әлсіз негіздердің күші </a:t>
            </a:r>
            <a:r>
              <a:rPr lang="en-GB" sz="2400" b="1" dirty="0" err="1">
                <a:solidFill>
                  <a:srgbClr val="002060"/>
                </a:solidFill>
                <a:latin typeface="Arial" panose="020B0604020202020204" pitchFamily="34" charset="0"/>
              </a:rPr>
              <a:t>pK</a:t>
            </a:r>
            <a:r>
              <a:rPr lang="en-GB" sz="2400" b="1" baseline="-25000" dirty="0" err="1">
                <a:solidFill>
                  <a:srgbClr val="002060"/>
                </a:solidFill>
                <a:latin typeface="Arial" panose="020B0604020202020204" pitchFamily="34" charset="0"/>
              </a:rPr>
              <a:t>b</a:t>
            </a:r>
            <a:r>
              <a:rPr lang="kk-KZ" sz="2400" b="1" baseline="-25000" dirty="0">
                <a:solidFill>
                  <a:srgbClr val="002060"/>
                </a:solidFill>
                <a:latin typeface="Arial" panose="020B0604020202020204" pitchFamily="34" charset="0"/>
              </a:rPr>
              <a:t> </a:t>
            </a:r>
            <a:r>
              <a:rPr lang="kk-KZ" altLang="ru-RU" sz="2400" dirty="0">
                <a:solidFill>
                  <a:srgbClr val="002060"/>
                </a:solidFill>
                <a:latin typeface="Open Sans" panose="020B0606030504020204" pitchFamily="34" charset="0"/>
                <a:ea typeface="Open Sans" panose="020B0606030504020204" pitchFamily="34" charset="0"/>
                <a:cs typeface="Open Sans" panose="020B0606030504020204" pitchFamily="34" charset="0"/>
              </a:rPr>
              <a:t>мәнімен өлшенеді. </a:t>
            </a:r>
            <a:r>
              <a:rPr lang="en-GB" sz="2400" b="1" dirty="0" err="1">
                <a:solidFill>
                  <a:srgbClr val="002060"/>
                </a:solidFill>
                <a:latin typeface="Arial" panose="020B0604020202020204" pitchFamily="34" charset="0"/>
              </a:rPr>
              <a:t>pK</a:t>
            </a:r>
            <a:r>
              <a:rPr lang="en-GB" sz="2400" b="1" baseline="-25000" dirty="0" err="1">
                <a:solidFill>
                  <a:srgbClr val="002060"/>
                </a:solidFill>
                <a:latin typeface="Arial" panose="020B0604020202020204" pitchFamily="34" charset="0"/>
              </a:rPr>
              <a:t>b</a:t>
            </a:r>
            <a:r>
              <a:rPr lang="kk-KZ" altLang="ru-RU" sz="2400" dirty="0">
                <a:solidFill>
                  <a:srgbClr val="002060"/>
                </a:solidFill>
                <a:latin typeface="Open Sans" panose="020B0606030504020204" pitchFamily="34" charset="0"/>
                <a:ea typeface="Open Sans" panose="020B0606030504020204" pitchFamily="34" charset="0"/>
                <a:cs typeface="Open Sans" panose="020B0606030504020204" pitchFamily="34" charset="0"/>
              </a:rPr>
              <a:t> </a:t>
            </a:r>
            <a:r>
              <a:rPr lang="en-US" altLang="ru-RU" sz="2400" dirty="0">
                <a:solidFill>
                  <a:srgbClr val="002060"/>
                </a:solidFill>
                <a:latin typeface="Open Sans" panose="020B0606030504020204" pitchFamily="34" charset="0"/>
                <a:ea typeface="Open Sans" panose="020B0606030504020204" pitchFamily="34" charset="0"/>
                <a:cs typeface="Open Sans" panose="020B0606030504020204" pitchFamily="34" charset="0"/>
              </a:rPr>
              <a:t> </a:t>
            </a:r>
            <a:r>
              <a:rPr lang="kk-KZ" altLang="ru-RU" sz="2400" dirty="0">
                <a:solidFill>
                  <a:srgbClr val="002060"/>
                </a:solidFill>
                <a:latin typeface="Open Sans" panose="020B0606030504020204" pitchFamily="34" charset="0"/>
                <a:ea typeface="Open Sans" panose="020B0606030504020204" pitchFamily="34" charset="0"/>
                <a:cs typeface="Open Sans" panose="020B0606030504020204" pitchFamily="34" charset="0"/>
              </a:rPr>
              <a:t> кіші болған сайын негіздерінің күші көп болады. Кейде  </a:t>
            </a:r>
            <a:r>
              <a:rPr lang="en-GB" sz="2400" b="1" dirty="0" err="1">
                <a:solidFill>
                  <a:srgbClr val="002060"/>
                </a:solidFill>
                <a:latin typeface="Arial" panose="020B0604020202020204" pitchFamily="34" charset="0"/>
              </a:rPr>
              <a:t>pK</a:t>
            </a:r>
            <a:r>
              <a:rPr lang="en-US" sz="2400" b="1" baseline="-25000" dirty="0">
                <a:solidFill>
                  <a:srgbClr val="002060"/>
                </a:solidFill>
                <a:latin typeface="Arial" panose="020B0604020202020204" pitchFamily="34" charset="0"/>
              </a:rPr>
              <a:t>a</a:t>
            </a:r>
            <a:r>
              <a:rPr lang="kk-KZ" sz="2400" b="1" baseline="-25000" dirty="0">
                <a:solidFill>
                  <a:srgbClr val="002060"/>
                </a:solidFill>
                <a:latin typeface="Arial" panose="020B0604020202020204" pitchFamily="34" charset="0"/>
              </a:rPr>
              <a:t> </a:t>
            </a:r>
            <a:r>
              <a:rPr lang="kk-KZ" altLang="ru-RU" sz="2400" dirty="0">
                <a:solidFill>
                  <a:srgbClr val="002060"/>
                </a:solidFill>
                <a:latin typeface="Open Sans" panose="020B0606030504020204" pitchFamily="34" charset="0"/>
                <a:ea typeface="Open Sans" panose="020B0606030504020204" pitchFamily="34" charset="0"/>
                <a:cs typeface="Open Sans" panose="020B0606030504020204" pitchFamily="34" charset="0"/>
              </a:rPr>
              <a:t>мәніменде өлшенеді. Ол кезде мына формула қолданылады: </a:t>
            </a:r>
          </a:p>
          <a:p>
            <a:pPr indent="725488" algn="ctr"/>
            <a:r>
              <a:rPr lang="en-GB" sz="2400" b="1" dirty="0" err="1">
                <a:solidFill>
                  <a:srgbClr val="620BFC"/>
                </a:solidFill>
                <a:latin typeface="Arial" panose="020B0604020202020204" pitchFamily="34" charset="0"/>
              </a:rPr>
              <a:t>pK</a:t>
            </a:r>
            <a:r>
              <a:rPr lang="en-GB" sz="2400" b="1" baseline="-25000" dirty="0" err="1">
                <a:solidFill>
                  <a:srgbClr val="620BFC"/>
                </a:solidFill>
                <a:latin typeface="Arial" panose="020B0604020202020204" pitchFamily="34" charset="0"/>
              </a:rPr>
              <a:t>a</a:t>
            </a:r>
            <a:r>
              <a:rPr lang="en-GB" sz="2400" b="1" dirty="0">
                <a:solidFill>
                  <a:srgbClr val="620BFC"/>
                </a:solidFill>
                <a:latin typeface="Arial" panose="020B0604020202020204" pitchFamily="34" charset="0"/>
              </a:rPr>
              <a:t>  +   </a:t>
            </a:r>
            <a:r>
              <a:rPr lang="en-GB" sz="2400" b="1" dirty="0" err="1">
                <a:solidFill>
                  <a:srgbClr val="620BFC"/>
                </a:solidFill>
                <a:latin typeface="Arial" panose="020B0604020202020204" pitchFamily="34" charset="0"/>
              </a:rPr>
              <a:t>pK</a:t>
            </a:r>
            <a:r>
              <a:rPr lang="en-GB" sz="2400" b="1" baseline="-25000" dirty="0" err="1">
                <a:solidFill>
                  <a:srgbClr val="620BFC"/>
                </a:solidFill>
                <a:latin typeface="Arial" panose="020B0604020202020204" pitchFamily="34" charset="0"/>
              </a:rPr>
              <a:t>b</a:t>
            </a:r>
            <a:r>
              <a:rPr lang="en-GB" sz="2400" b="1" dirty="0">
                <a:solidFill>
                  <a:srgbClr val="620BFC"/>
                </a:solidFill>
                <a:latin typeface="Arial" panose="020B0604020202020204" pitchFamily="34" charset="0"/>
              </a:rPr>
              <a:t>   =   14</a:t>
            </a:r>
            <a:endParaRPr lang="kk-KZ" sz="2400" b="1" dirty="0">
              <a:solidFill>
                <a:srgbClr val="620BFC"/>
              </a:solidFill>
              <a:latin typeface="Arial" panose="020B0604020202020204" pitchFamily="34" charset="0"/>
            </a:endParaRPr>
          </a:p>
          <a:p>
            <a:pPr indent="725488" algn="just"/>
            <a:r>
              <a:rPr lang="en-GB" sz="2400" dirty="0" err="1">
                <a:solidFill>
                  <a:srgbClr val="002060"/>
                </a:solidFill>
                <a:latin typeface="Open Sans" panose="020B0606030504020204" pitchFamily="34" charset="0"/>
                <a:ea typeface="Open Sans" panose="020B0606030504020204" pitchFamily="34" charset="0"/>
                <a:cs typeface="Open Sans" panose="020B0606030504020204" pitchFamily="34" charset="0"/>
              </a:rPr>
              <a:t>pK</a:t>
            </a:r>
            <a:r>
              <a:rPr lang="en-GB" sz="2400" baseline="-25000" dirty="0" err="1">
                <a:solidFill>
                  <a:srgbClr val="002060"/>
                </a:solidFill>
                <a:latin typeface="Open Sans" panose="020B0606030504020204" pitchFamily="34" charset="0"/>
                <a:ea typeface="Open Sans" panose="020B0606030504020204" pitchFamily="34" charset="0"/>
                <a:cs typeface="Open Sans" panose="020B0606030504020204" pitchFamily="34" charset="0"/>
              </a:rPr>
              <a:t>b</a:t>
            </a:r>
            <a:r>
              <a:rPr lang="kk-KZ" sz="2400" dirty="0">
                <a:solidFill>
                  <a:srgbClr val="002060"/>
                </a:solidFill>
                <a:latin typeface="Open Sans" panose="020B0606030504020204" pitchFamily="34" charset="0"/>
                <a:ea typeface="Open Sans" panose="020B0606030504020204" pitchFamily="34" charset="0"/>
                <a:cs typeface="Open Sans" panose="020B0606030504020204" pitchFamily="34" charset="0"/>
              </a:rPr>
              <a:t> мәні кішірейген сайын </a:t>
            </a:r>
            <a:r>
              <a:rPr lang="en-GB" sz="2400" dirty="0" err="1">
                <a:solidFill>
                  <a:srgbClr val="002060"/>
                </a:solidFill>
                <a:latin typeface="Open Sans" panose="020B0606030504020204" pitchFamily="34" charset="0"/>
                <a:ea typeface="Open Sans" panose="020B0606030504020204" pitchFamily="34" charset="0"/>
                <a:cs typeface="Open Sans" panose="020B0606030504020204" pitchFamily="34" charset="0"/>
              </a:rPr>
              <a:t>pK</a:t>
            </a:r>
            <a:r>
              <a:rPr lang="en-US" sz="2400" baseline="-25000" dirty="0">
                <a:solidFill>
                  <a:srgbClr val="002060"/>
                </a:solidFill>
                <a:latin typeface="Open Sans" panose="020B0606030504020204" pitchFamily="34" charset="0"/>
                <a:ea typeface="Open Sans" panose="020B0606030504020204" pitchFamily="34" charset="0"/>
                <a:cs typeface="Open Sans" panose="020B0606030504020204" pitchFamily="34" charset="0"/>
              </a:rPr>
              <a:t>a</a:t>
            </a:r>
            <a:r>
              <a:rPr lang="kk-KZ" sz="2400" dirty="0">
                <a:solidFill>
                  <a:srgbClr val="002060"/>
                </a:solidFill>
                <a:latin typeface="Open Sans" panose="020B0606030504020204" pitchFamily="34" charset="0"/>
                <a:ea typeface="Open Sans" panose="020B0606030504020204" pitchFamily="34" charset="0"/>
                <a:cs typeface="Open Sans" panose="020B0606030504020204" pitchFamily="34" charset="0"/>
              </a:rPr>
              <a:t>мәні арта береді. </a:t>
            </a:r>
            <a:endParaRPr lang="kk-KZ" altLang="ru-RU" sz="2400" dirty="0">
              <a:solidFill>
                <a:srgbClr val="002060"/>
              </a:solidFill>
              <a:latin typeface="Open Sans" panose="020B0606030504020204" pitchFamily="34" charset="0"/>
              <a:ea typeface="Open Sans" panose="020B0606030504020204" pitchFamily="34" charset="0"/>
              <a:cs typeface="Open Sans" panose="020B0606030504020204" pitchFamily="34" charset="0"/>
            </a:endParaRPr>
          </a:p>
        </p:txBody>
      </p:sp>
      <mc:AlternateContent xmlns:mc="http://schemas.openxmlformats.org/markup-compatibility/2006" xmlns:a14="http://schemas.microsoft.com/office/drawing/2010/main">
        <mc:Choice Requires="a14">
          <p:graphicFrame>
            <p:nvGraphicFramePr>
              <p:cNvPr id="3" name="Таблица 2"/>
              <p:cNvGraphicFramePr>
                <a:graphicFrameLocks noGrp="1"/>
              </p:cNvGraphicFramePr>
              <p:nvPr>
                <p:extLst>
                  <p:ext uri="{D42A27DB-BD31-4B8C-83A1-F6EECF244321}">
                    <p14:modId xmlns:p14="http://schemas.microsoft.com/office/powerpoint/2010/main" val="2553423594"/>
                  </p:ext>
                </p:extLst>
              </p:nvPr>
            </p:nvGraphicFramePr>
            <p:xfrm>
              <a:off x="284163" y="3456236"/>
              <a:ext cx="9144000" cy="2954014"/>
            </p:xfrm>
            <a:graphic>
              <a:graphicData uri="http://schemas.openxmlformats.org/drawingml/2006/table">
                <a:tbl>
                  <a:tblPr firstRow="1" bandRow="1">
                    <a:tableStyleId>{5940675A-B579-460E-94D1-54222C63F5DA}</a:tableStyleId>
                  </a:tblPr>
                  <a:tblGrid>
                    <a:gridCol w="1654996">
                      <a:extLst>
                        <a:ext uri="{9D8B030D-6E8A-4147-A177-3AD203B41FA5}">
                          <a16:colId xmlns:a16="http://schemas.microsoft.com/office/drawing/2014/main" val="20000"/>
                        </a:ext>
                      </a:extLst>
                    </a:gridCol>
                    <a:gridCol w="1828800">
                      <a:extLst>
                        <a:ext uri="{9D8B030D-6E8A-4147-A177-3AD203B41FA5}">
                          <a16:colId xmlns:a16="http://schemas.microsoft.com/office/drawing/2014/main" val="20001"/>
                        </a:ext>
                      </a:extLst>
                    </a:gridCol>
                    <a:gridCol w="1545020">
                      <a:extLst>
                        <a:ext uri="{9D8B030D-6E8A-4147-A177-3AD203B41FA5}">
                          <a16:colId xmlns:a16="http://schemas.microsoft.com/office/drawing/2014/main" val="20002"/>
                        </a:ext>
                      </a:extLst>
                    </a:gridCol>
                    <a:gridCol w="4115184">
                      <a:extLst>
                        <a:ext uri="{9D8B030D-6E8A-4147-A177-3AD203B41FA5}">
                          <a16:colId xmlns:a16="http://schemas.microsoft.com/office/drawing/2014/main" val="20003"/>
                        </a:ext>
                      </a:extLst>
                    </a:gridCol>
                  </a:tblGrid>
                  <a:tr h="518025">
                    <a:tc>
                      <a:txBody>
                        <a:bodyPr/>
                        <a:lstStyle/>
                        <a:p>
                          <a:pPr algn="ctr"/>
                          <a:r>
                            <a:rPr lang="kk-KZ" sz="2300" dirty="0">
                              <a:solidFill>
                                <a:srgbClr val="002060"/>
                              </a:solidFill>
                              <a:latin typeface="Open Sans" panose="020B0606030504020204" pitchFamily="34" charset="0"/>
                              <a:ea typeface="Open Sans" panose="020B0606030504020204" pitchFamily="34" charset="0"/>
                              <a:cs typeface="Open Sans" panose="020B0606030504020204" pitchFamily="34" charset="0"/>
                            </a:rPr>
                            <a:t>Қосылыс </a:t>
                          </a:r>
                          <a:endParaRPr lang="en-US" sz="2300" dirty="0">
                            <a:solidFill>
                              <a:srgbClr val="002060"/>
                            </a:solidFill>
                            <a:latin typeface="Open Sans" panose="020B0606030504020204" pitchFamily="34" charset="0"/>
                            <a:ea typeface="Open Sans" panose="020B0606030504020204" pitchFamily="34" charset="0"/>
                            <a:cs typeface="Open Sans" panose="020B0606030504020204" pitchFamily="34" charset="0"/>
                          </a:endParaRPr>
                        </a:p>
                      </a:txBody>
                      <a:tcPr/>
                    </a:tc>
                    <a:tc>
                      <a:txBody>
                        <a:bodyPr/>
                        <a:lstStyle/>
                        <a:p>
                          <a:pPr algn="ctr"/>
                          <a:r>
                            <a:rPr lang="kk-KZ" sz="2300" dirty="0">
                              <a:solidFill>
                                <a:srgbClr val="002060"/>
                              </a:solidFill>
                              <a:latin typeface="Open Sans" panose="020B0606030504020204" pitchFamily="34" charset="0"/>
                              <a:ea typeface="Open Sans" panose="020B0606030504020204" pitchFamily="34" charset="0"/>
                              <a:cs typeface="Open Sans" panose="020B0606030504020204" pitchFamily="34" charset="0"/>
                            </a:rPr>
                            <a:t>Формуласы </a:t>
                          </a:r>
                          <a:endParaRPr lang="en-US" sz="2300" dirty="0">
                            <a:solidFill>
                              <a:srgbClr val="002060"/>
                            </a:solidFill>
                            <a:latin typeface="Open Sans" panose="020B0606030504020204" pitchFamily="34" charset="0"/>
                            <a:ea typeface="Open Sans" panose="020B0606030504020204" pitchFamily="34" charset="0"/>
                            <a:cs typeface="Open Sans" panose="020B0606030504020204" pitchFamily="34" charset="0"/>
                          </a:endParaRPr>
                        </a:p>
                      </a:txBody>
                      <a:tcPr/>
                    </a:tc>
                    <a:tc>
                      <a:txBody>
                        <a:bodyPr/>
                        <a:lstStyle/>
                        <a:p>
                          <a:pPr algn="ctr"/>
                          <a:r>
                            <a:rPr lang="en-GB" sz="2300" dirty="0" err="1">
                              <a:solidFill>
                                <a:srgbClr val="002060"/>
                              </a:solidFill>
                              <a:latin typeface="Open Sans" panose="020B0606030504020204" pitchFamily="34" charset="0"/>
                              <a:ea typeface="Open Sans" panose="020B0606030504020204" pitchFamily="34" charset="0"/>
                              <a:cs typeface="Open Sans" panose="020B0606030504020204" pitchFamily="34" charset="0"/>
                            </a:rPr>
                            <a:t>pK</a:t>
                          </a:r>
                          <a:r>
                            <a:rPr lang="en-GB" sz="2300" baseline="-25000" dirty="0" err="1">
                              <a:solidFill>
                                <a:srgbClr val="002060"/>
                              </a:solidFill>
                              <a:latin typeface="Open Sans" panose="020B0606030504020204" pitchFamily="34" charset="0"/>
                              <a:ea typeface="Open Sans" panose="020B0606030504020204" pitchFamily="34" charset="0"/>
                              <a:cs typeface="Open Sans" panose="020B0606030504020204" pitchFamily="34" charset="0"/>
                            </a:rPr>
                            <a:t>b</a:t>
                          </a:r>
                          <a:r>
                            <a:rPr lang="kk-KZ" sz="2300" baseline="-25000" dirty="0">
                              <a:solidFill>
                                <a:srgbClr val="002060"/>
                              </a:solidFill>
                              <a:latin typeface="Open Sans" panose="020B0606030504020204" pitchFamily="34" charset="0"/>
                              <a:ea typeface="Open Sans" panose="020B0606030504020204" pitchFamily="34" charset="0"/>
                              <a:cs typeface="Open Sans" panose="020B0606030504020204" pitchFamily="34" charset="0"/>
                            </a:rPr>
                            <a:t> </a:t>
                          </a:r>
                          <a:r>
                            <a:rPr lang="kk-KZ" sz="2300" dirty="0">
                              <a:solidFill>
                                <a:srgbClr val="002060"/>
                              </a:solidFill>
                              <a:latin typeface="Open Sans" panose="020B0606030504020204" pitchFamily="34" charset="0"/>
                              <a:ea typeface="Open Sans" panose="020B0606030504020204" pitchFamily="34" charset="0"/>
                              <a:cs typeface="Open Sans" panose="020B0606030504020204" pitchFamily="34" charset="0"/>
                            </a:rPr>
                            <a:t>мәні</a:t>
                          </a:r>
                          <a:endParaRPr lang="en-US" sz="2300" dirty="0">
                            <a:solidFill>
                              <a:srgbClr val="002060"/>
                            </a:solidFill>
                            <a:latin typeface="Open Sans" panose="020B0606030504020204" pitchFamily="34" charset="0"/>
                            <a:ea typeface="Open Sans" panose="020B0606030504020204" pitchFamily="34" charset="0"/>
                            <a:cs typeface="Open Sans" panose="020B0606030504020204" pitchFamily="34" charset="0"/>
                          </a:endParaRPr>
                        </a:p>
                      </a:txBody>
                      <a:tcPr/>
                    </a:tc>
                    <a:tc>
                      <a:txBody>
                        <a:bodyPr/>
                        <a:lstStyle/>
                        <a:p>
                          <a:pPr algn="ctr"/>
                          <a:r>
                            <a:rPr lang="kk-KZ" sz="2300" dirty="0">
                              <a:solidFill>
                                <a:srgbClr val="002060"/>
                              </a:solidFill>
                              <a:latin typeface="Open Sans" panose="020B0606030504020204" pitchFamily="34" charset="0"/>
                              <a:ea typeface="Open Sans" panose="020B0606030504020204" pitchFamily="34" charset="0"/>
                              <a:cs typeface="Open Sans" panose="020B0606030504020204" pitchFamily="34" charset="0"/>
                            </a:rPr>
                            <a:t>Түсініктемесі </a:t>
                          </a:r>
                          <a:endParaRPr lang="en-US" sz="2300" dirty="0">
                            <a:solidFill>
                              <a:srgbClr val="002060"/>
                            </a:solidFill>
                            <a:latin typeface="Open Sans" panose="020B0606030504020204" pitchFamily="34" charset="0"/>
                            <a:ea typeface="Open Sans" panose="020B0606030504020204" pitchFamily="34" charset="0"/>
                            <a:cs typeface="Open Sans" panose="020B0606030504020204" pitchFamily="34" charset="0"/>
                          </a:endParaRPr>
                        </a:p>
                      </a:txBody>
                      <a:tcPr/>
                    </a:tc>
                    <a:extLst>
                      <a:ext uri="{0D108BD9-81ED-4DB2-BD59-A6C34878D82A}">
                        <a16:rowId xmlns:a16="http://schemas.microsoft.com/office/drawing/2014/main" val="10000"/>
                      </a:ext>
                    </a:extLst>
                  </a:tr>
                  <a:tr h="500509">
                    <a:tc>
                      <a:txBody>
                        <a:bodyPr/>
                        <a:lstStyle/>
                        <a:p>
                          <a:pPr algn="ctr"/>
                          <a:r>
                            <a:rPr lang="kk-KZ" sz="2300" dirty="0">
                              <a:solidFill>
                                <a:srgbClr val="002060"/>
                              </a:solidFill>
                              <a:latin typeface="Open Sans" panose="020B0606030504020204" pitchFamily="34" charset="0"/>
                              <a:ea typeface="Open Sans" panose="020B0606030504020204" pitchFamily="34" charset="0"/>
                              <a:cs typeface="Open Sans" panose="020B0606030504020204" pitchFamily="34" charset="0"/>
                            </a:rPr>
                            <a:t>Аммиак </a:t>
                          </a:r>
                          <a:endParaRPr lang="en-US" sz="2300" dirty="0">
                            <a:solidFill>
                              <a:srgbClr val="002060"/>
                            </a:solidFill>
                            <a:latin typeface="Open Sans" panose="020B0606030504020204" pitchFamily="34" charset="0"/>
                            <a:ea typeface="Open Sans" panose="020B0606030504020204" pitchFamily="34" charset="0"/>
                            <a:cs typeface="Open Sans" panose="020B0606030504020204" pitchFamily="34" charset="0"/>
                          </a:endParaRPr>
                        </a:p>
                      </a:txBody>
                      <a:tcPr/>
                    </a:tc>
                    <a:tc>
                      <a:txBody>
                        <a:bodyPr/>
                        <a:lstStyle/>
                        <a:p>
                          <a:pPr algn="ctr"/>
                          <a14:m>
                            <m:oMathPara xmlns:m="http://schemas.openxmlformats.org/officeDocument/2006/math">
                              <m:oMathParaPr>
                                <m:jc m:val="centerGroup"/>
                              </m:oMathParaPr>
                              <m:oMath xmlns:m="http://schemas.openxmlformats.org/officeDocument/2006/math">
                                <m:sSub>
                                  <m:sSubPr>
                                    <m:ctrlPr>
                                      <a:rPr lang="en-US" sz="2300" i="1" smtClean="0">
                                        <a:solidFill>
                                          <a:srgbClr val="002060"/>
                                        </a:solidFill>
                                        <a:latin typeface="Cambria Math" panose="02040503050406030204" pitchFamily="18" charset="0"/>
                                      </a:rPr>
                                    </m:ctrlPr>
                                  </m:sSubPr>
                                  <m:e>
                                    <m:r>
                                      <a:rPr lang="en-US" sz="2300" smtClean="0">
                                        <a:solidFill>
                                          <a:srgbClr val="002060"/>
                                        </a:solidFill>
                                        <a:latin typeface="Cambria Math" panose="02040503050406030204" pitchFamily="18" charset="0"/>
                                      </a:rPr>
                                      <m:t>𝑁𝐻</m:t>
                                    </m:r>
                                  </m:e>
                                  <m:sub>
                                    <m:r>
                                      <a:rPr lang="en-US" sz="2300" smtClean="0">
                                        <a:solidFill>
                                          <a:srgbClr val="002060"/>
                                        </a:solidFill>
                                        <a:latin typeface="Cambria Math" panose="02040503050406030204" pitchFamily="18" charset="0"/>
                                      </a:rPr>
                                      <m:t>3</m:t>
                                    </m:r>
                                  </m:sub>
                                </m:sSub>
                              </m:oMath>
                            </m:oMathPara>
                          </a14:m>
                          <a:endParaRPr lang="en-US" sz="2300" dirty="0">
                            <a:solidFill>
                              <a:srgbClr val="002060"/>
                            </a:solidFill>
                            <a:latin typeface="Open Sans" panose="020B0606030504020204" pitchFamily="34" charset="0"/>
                            <a:ea typeface="Open Sans" panose="020B0606030504020204" pitchFamily="34" charset="0"/>
                            <a:cs typeface="Open Sans" panose="020B0606030504020204" pitchFamily="34" charset="0"/>
                          </a:endParaRPr>
                        </a:p>
                      </a:txBody>
                      <a:tcPr/>
                    </a:tc>
                    <a:tc>
                      <a:txBody>
                        <a:bodyPr/>
                        <a:lstStyle/>
                        <a:p>
                          <a:pPr algn="ctr"/>
                          <a:r>
                            <a:rPr lang="en-US" sz="2300" dirty="0">
                              <a:solidFill>
                                <a:srgbClr val="002060"/>
                              </a:solidFill>
                              <a:latin typeface="Open Sans" panose="020B0606030504020204" pitchFamily="34" charset="0"/>
                              <a:ea typeface="Open Sans" panose="020B0606030504020204" pitchFamily="34" charset="0"/>
                              <a:cs typeface="Open Sans" panose="020B0606030504020204" pitchFamily="34" charset="0"/>
                            </a:rPr>
                            <a:t>4,76</a:t>
                          </a:r>
                        </a:p>
                      </a:txBody>
                      <a:tcPr/>
                    </a:tc>
                    <a:tc>
                      <a:txBody>
                        <a:bodyPr/>
                        <a:lstStyle/>
                        <a:p>
                          <a:pPr algn="ctr"/>
                          <a:endParaRPr lang="en-US" sz="2300" dirty="0">
                            <a:solidFill>
                              <a:srgbClr val="002060"/>
                            </a:solidFill>
                            <a:latin typeface="Open Sans" panose="020B0606030504020204" pitchFamily="34" charset="0"/>
                            <a:ea typeface="Open Sans" panose="020B0606030504020204" pitchFamily="34" charset="0"/>
                            <a:cs typeface="Open Sans" panose="020B0606030504020204" pitchFamily="34" charset="0"/>
                          </a:endParaRPr>
                        </a:p>
                      </a:txBody>
                      <a:tcPr/>
                    </a:tc>
                    <a:extLst>
                      <a:ext uri="{0D108BD9-81ED-4DB2-BD59-A6C34878D82A}">
                        <a16:rowId xmlns:a16="http://schemas.microsoft.com/office/drawing/2014/main" val="10001"/>
                      </a:ext>
                    </a:extLst>
                  </a:tr>
                  <a:tr h="500509">
                    <a:tc>
                      <a:txBody>
                        <a:bodyPr/>
                        <a:lstStyle/>
                        <a:p>
                          <a:pPr algn="ctr"/>
                          <a:r>
                            <a:rPr lang="kk-KZ" sz="2300" dirty="0">
                              <a:solidFill>
                                <a:srgbClr val="002060"/>
                              </a:solidFill>
                              <a:latin typeface="Open Sans" panose="020B0606030504020204" pitchFamily="34" charset="0"/>
                              <a:ea typeface="Open Sans" panose="020B0606030504020204" pitchFamily="34" charset="0"/>
                              <a:cs typeface="Open Sans" panose="020B0606030504020204" pitchFamily="34" charset="0"/>
                            </a:rPr>
                            <a:t>Метиламин </a:t>
                          </a:r>
                          <a:endParaRPr lang="en-US" sz="2300" dirty="0">
                            <a:solidFill>
                              <a:srgbClr val="002060"/>
                            </a:solidFill>
                            <a:latin typeface="Open Sans" panose="020B0606030504020204" pitchFamily="34" charset="0"/>
                            <a:ea typeface="Open Sans" panose="020B0606030504020204" pitchFamily="34" charset="0"/>
                            <a:cs typeface="Open Sans" panose="020B0606030504020204" pitchFamily="34" charset="0"/>
                          </a:endParaRPr>
                        </a:p>
                      </a:txBody>
                      <a:tcPr/>
                    </a:tc>
                    <a:tc>
                      <a:txBody>
                        <a:bodyPr/>
                        <a:lstStyle/>
                        <a:p>
                          <a:pPr algn="ctr"/>
                          <a14:m>
                            <m:oMathPara xmlns:m="http://schemas.openxmlformats.org/officeDocument/2006/math">
                              <m:oMathParaPr>
                                <m:jc m:val="centerGroup"/>
                              </m:oMathParaPr>
                              <m:oMath xmlns:m="http://schemas.openxmlformats.org/officeDocument/2006/math">
                                <m:sSub>
                                  <m:sSubPr>
                                    <m:ctrlPr>
                                      <a:rPr lang="en-US" sz="2300" i="1" smtClean="0">
                                        <a:solidFill>
                                          <a:srgbClr val="002060"/>
                                        </a:solidFill>
                                        <a:latin typeface="Cambria Math" panose="02040503050406030204" pitchFamily="18" charset="0"/>
                                      </a:rPr>
                                    </m:ctrlPr>
                                  </m:sSubPr>
                                  <m:e>
                                    <m:r>
                                      <a:rPr lang="en-US" sz="2300" smtClean="0">
                                        <a:solidFill>
                                          <a:srgbClr val="002060"/>
                                        </a:solidFill>
                                        <a:latin typeface="Cambria Math" panose="02040503050406030204" pitchFamily="18" charset="0"/>
                                      </a:rPr>
                                      <m:t>𝐶𝐻</m:t>
                                    </m:r>
                                  </m:e>
                                  <m:sub>
                                    <m:r>
                                      <a:rPr lang="en-US" sz="2300" smtClean="0">
                                        <a:solidFill>
                                          <a:srgbClr val="002060"/>
                                        </a:solidFill>
                                        <a:latin typeface="Cambria Math" panose="02040503050406030204" pitchFamily="18" charset="0"/>
                                      </a:rPr>
                                      <m:t>3</m:t>
                                    </m:r>
                                  </m:sub>
                                </m:sSub>
                                <m:sSub>
                                  <m:sSubPr>
                                    <m:ctrlPr>
                                      <a:rPr lang="en-US" sz="2300" i="1" smtClean="0">
                                        <a:solidFill>
                                          <a:srgbClr val="002060"/>
                                        </a:solidFill>
                                        <a:latin typeface="Cambria Math" panose="02040503050406030204" pitchFamily="18" charset="0"/>
                                      </a:rPr>
                                    </m:ctrlPr>
                                  </m:sSubPr>
                                  <m:e>
                                    <m:r>
                                      <a:rPr lang="en-US" sz="2300" smtClean="0">
                                        <a:solidFill>
                                          <a:srgbClr val="002060"/>
                                        </a:solidFill>
                                        <a:latin typeface="Cambria Math" panose="02040503050406030204" pitchFamily="18" charset="0"/>
                                      </a:rPr>
                                      <m:t>𝑁𝐻</m:t>
                                    </m:r>
                                  </m:e>
                                  <m:sub>
                                    <m:r>
                                      <a:rPr lang="en-US" sz="2300" smtClean="0">
                                        <a:solidFill>
                                          <a:srgbClr val="002060"/>
                                        </a:solidFill>
                                        <a:latin typeface="Cambria Math" panose="02040503050406030204" pitchFamily="18" charset="0"/>
                                      </a:rPr>
                                      <m:t>2</m:t>
                                    </m:r>
                                  </m:sub>
                                </m:sSub>
                              </m:oMath>
                            </m:oMathPara>
                          </a14:m>
                          <a:endParaRPr lang="en-US" sz="2300" dirty="0">
                            <a:solidFill>
                              <a:srgbClr val="002060"/>
                            </a:solidFill>
                            <a:latin typeface="Open Sans" panose="020B0606030504020204" pitchFamily="34" charset="0"/>
                            <a:ea typeface="Open Sans" panose="020B0606030504020204" pitchFamily="34" charset="0"/>
                            <a:cs typeface="Open Sans" panose="020B0606030504020204" pitchFamily="34" charset="0"/>
                          </a:endParaRPr>
                        </a:p>
                      </a:txBody>
                      <a:tcPr/>
                    </a:tc>
                    <a:tc>
                      <a:txBody>
                        <a:bodyPr/>
                        <a:lstStyle/>
                        <a:p>
                          <a:pPr algn="ctr"/>
                          <a:r>
                            <a:rPr lang="en-US" sz="2300" dirty="0">
                              <a:solidFill>
                                <a:srgbClr val="002060"/>
                              </a:solidFill>
                              <a:latin typeface="Open Sans" panose="020B0606030504020204" pitchFamily="34" charset="0"/>
                              <a:ea typeface="Open Sans" panose="020B0606030504020204" pitchFamily="34" charset="0"/>
                              <a:cs typeface="Open Sans" panose="020B0606030504020204" pitchFamily="34" charset="0"/>
                            </a:rPr>
                            <a:t>3,36</a:t>
                          </a:r>
                        </a:p>
                      </a:txBody>
                      <a:tcPr/>
                    </a:tc>
                    <a:tc>
                      <a:txBody>
                        <a:bodyPr/>
                        <a:lstStyle/>
                        <a:p>
                          <a:pPr algn="ctr"/>
                          <a:r>
                            <a:rPr lang="kk-KZ" sz="2300" dirty="0">
                              <a:solidFill>
                                <a:srgbClr val="002060"/>
                              </a:solidFill>
                              <a:latin typeface="Open Sans" panose="020B0606030504020204" pitchFamily="34" charset="0"/>
                              <a:ea typeface="Open Sans" panose="020B0606030504020204" pitchFamily="34" charset="0"/>
                              <a:cs typeface="Open Sans" panose="020B0606030504020204" pitchFamily="34" charset="0"/>
                            </a:rPr>
                            <a:t>Метил тобы өзінен электрон шығарады</a:t>
                          </a:r>
                          <a:endParaRPr lang="en-US" sz="2300" dirty="0">
                            <a:solidFill>
                              <a:srgbClr val="002060"/>
                            </a:solidFill>
                            <a:latin typeface="Open Sans" panose="020B0606030504020204" pitchFamily="34" charset="0"/>
                            <a:ea typeface="Open Sans" panose="020B0606030504020204" pitchFamily="34" charset="0"/>
                            <a:cs typeface="Open Sans" panose="020B0606030504020204" pitchFamily="34" charset="0"/>
                          </a:endParaRPr>
                        </a:p>
                      </a:txBody>
                      <a:tcPr/>
                    </a:tc>
                    <a:extLst>
                      <a:ext uri="{0D108BD9-81ED-4DB2-BD59-A6C34878D82A}">
                        <a16:rowId xmlns:a16="http://schemas.microsoft.com/office/drawing/2014/main" val="10002"/>
                      </a:ext>
                    </a:extLst>
                  </a:tr>
                  <a:tr h="500509">
                    <a:tc>
                      <a:txBody>
                        <a:bodyPr/>
                        <a:lstStyle/>
                        <a:p>
                          <a:pPr algn="ctr"/>
                          <a:r>
                            <a:rPr lang="kk-KZ" sz="2300" dirty="0">
                              <a:solidFill>
                                <a:srgbClr val="002060"/>
                              </a:solidFill>
                              <a:latin typeface="Open Sans" panose="020B0606030504020204" pitchFamily="34" charset="0"/>
                              <a:ea typeface="Open Sans" panose="020B0606030504020204" pitchFamily="34" charset="0"/>
                              <a:cs typeface="Open Sans" panose="020B0606030504020204" pitchFamily="34" charset="0"/>
                            </a:rPr>
                            <a:t>Фениламин </a:t>
                          </a:r>
                          <a:endParaRPr lang="en-US" sz="2300" dirty="0">
                            <a:solidFill>
                              <a:srgbClr val="002060"/>
                            </a:solidFill>
                            <a:latin typeface="Open Sans" panose="020B0606030504020204" pitchFamily="34" charset="0"/>
                            <a:ea typeface="Open Sans" panose="020B0606030504020204" pitchFamily="34" charset="0"/>
                            <a:cs typeface="Open Sans" panose="020B0606030504020204" pitchFamily="34" charset="0"/>
                          </a:endParaRPr>
                        </a:p>
                      </a:txBody>
                      <a:tcPr/>
                    </a:tc>
                    <a:tc>
                      <a:txBody>
                        <a:bodyPr/>
                        <a:lstStyle/>
                        <a:p>
                          <a:pPr algn="ctr"/>
                          <a14:m>
                            <m:oMathPara xmlns:m="http://schemas.openxmlformats.org/officeDocument/2006/math">
                              <m:oMathParaPr>
                                <m:jc m:val="centerGroup"/>
                              </m:oMathParaPr>
                              <m:oMath xmlns:m="http://schemas.openxmlformats.org/officeDocument/2006/math">
                                <m:sSub>
                                  <m:sSubPr>
                                    <m:ctrlPr>
                                      <a:rPr lang="en-US" sz="2300" i="1" smtClean="0">
                                        <a:solidFill>
                                          <a:srgbClr val="002060"/>
                                        </a:solidFill>
                                        <a:latin typeface="Cambria Math" panose="02040503050406030204" pitchFamily="18" charset="0"/>
                                      </a:rPr>
                                    </m:ctrlPr>
                                  </m:sSubPr>
                                  <m:e>
                                    <m:r>
                                      <a:rPr lang="en-US" sz="2300" smtClean="0">
                                        <a:solidFill>
                                          <a:srgbClr val="002060"/>
                                        </a:solidFill>
                                        <a:latin typeface="Cambria Math" panose="02040503050406030204" pitchFamily="18" charset="0"/>
                                      </a:rPr>
                                      <m:t>𝐶</m:t>
                                    </m:r>
                                  </m:e>
                                  <m:sub>
                                    <m:r>
                                      <a:rPr lang="en-US" sz="2300" smtClean="0">
                                        <a:solidFill>
                                          <a:srgbClr val="002060"/>
                                        </a:solidFill>
                                        <a:latin typeface="Cambria Math" panose="02040503050406030204" pitchFamily="18" charset="0"/>
                                      </a:rPr>
                                      <m:t>6</m:t>
                                    </m:r>
                                  </m:sub>
                                </m:sSub>
                                <m:sSub>
                                  <m:sSubPr>
                                    <m:ctrlPr>
                                      <a:rPr lang="en-US" sz="2300" i="1" smtClean="0">
                                        <a:solidFill>
                                          <a:srgbClr val="002060"/>
                                        </a:solidFill>
                                        <a:latin typeface="Cambria Math" panose="02040503050406030204" pitchFamily="18" charset="0"/>
                                      </a:rPr>
                                    </m:ctrlPr>
                                  </m:sSubPr>
                                  <m:e>
                                    <m:r>
                                      <a:rPr lang="en-US" sz="2300" smtClean="0">
                                        <a:solidFill>
                                          <a:srgbClr val="002060"/>
                                        </a:solidFill>
                                        <a:latin typeface="Cambria Math" panose="02040503050406030204" pitchFamily="18" charset="0"/>
                                      </a:rPr>
                                      <m:t>𝐻</m:t>
                                    </m:r>
                                  </m:e>
                                  <m:sub>
                                    <m:r>
                                      <a:rPr lang="en-US" sz="2300" smtClean="0">
                                        <a:solidFill>
                                          <a:srgbClr val="002060"/>
                                        </a:solidFill>
                                        <a:latin typeface="Cambria Math" panose="02040503050406030204" pitchFamily="18" charset="0"/>
                                      </a:rPr>
                                      <m:t>5</m:t>
                                    </m:r>
                                  </m:sub>
                                </m:sSub>
                                <m:sSub>
                                  <m:sSubPr>
                                    <m:ctrlPr>
                                      <a:rPr lang="en-US" sz="2300" i="1" smtClean="0">
                                        <a:solidFill>
                                          <a:srgbClr val="002060"/>
                                        </a:solidFill>
                                        <a:latin typeface="Cambria Math" panose="02040503050406030204" pitchFamily="18" charset="0"/>
                                      </a:rPr>
                                    </m:ctrlPr>
                                  </m:sSubPr>
                                  <m:e>
                                    <m:r>
                                      <a:rPr lang="en-US" sz="2300" smtClean="0">
                                        <a:solidFill>
                                          <a:srgbClr val="002060"/>
                                        </a:solidFill>
                                        <a:latin typeface="Cambria Math" panose="02040503050406030204" pitchFamily="18" charset="0"/>
                                      </a:rPr>
                                      <m:t>𝑁𝐻</m:t>
                                    </m:r>
                                  </m:e>
                                  <m:sub>
                                    <m:r>
                                      <a:rPr lang="en-US" sz="2300" smtClean="0">
                                        <a:solidFill>
                                          <a:srgbClr val="002060"/>
                                        </a:solidFill>
                                        <a:latin typeface="Cambria Math" panose="02040503050406030204" pitchFamily="18" charset="0"/>
                                      </a:rPr>
                                      <m:t>2</m:t>
                                    </m:r>
                                  </m:sub>
                                </m:sSub>
                              </m:oMath>
                            </m:oMathPara>
                          </a14:m>
                          <a:endParaRPr lang="en-US" sz="2300" dirty="0">
                            <a:solidFill>
                              <a:srgbClr val="002060"/>
                            </a:solidFill>
                            <a:latin typeface="Open Sans" panose="020B0606030504020204" pitchFamily="34" charset="0"/>
                            <a:ea typeface="Open Sans" panose="020B0606030504020204" pitchFamily="34" charset="0"/>
                            <a:cs typeface="Open Sans" panose="020B0606030504020204" pitchFamily="34" charset="0"/>
                          </a:endParaRPr>
                        </a:p>
                      </a:txBody>
                      <a:tcPr/>
                    </a:tc>
                    <a:tc>
                      <a:txBody>
                        <a:bodyPr/>
                        <a:lstStyle/>
                        <a:p>
                          <a:pPr algn="ctr"/>
                          <a:r>
                            <a:rPr lang="en-US" sz="2300" dirty="0">
                              <a:solidFill>
                                <a:srgbClr val="002060"/>
                              </a:solidFill>
                              <a:latin typeface="Open Sans" panose="020B0606030504020204" pitchFamily="34" charset="0"/>
                              <a:ea typeface="Open Sans" panose="020B0606030504020204" pitchFamily="34" charset="0"/>
                              <a:cs typeface="Open Sans" panose="020B0606030504020204" pitchFamily="34" charset="0"/>
                            </a:rPr>
                            <a:t>9,38</a:t>
                          </a:r>
                        </a:p>
                      </a:txBody>
                      <a:tcPr/>
                    </a:tc>
                    <a:tc>
                      <a:txBody>
                        <a:bodyPr/>
                        <a:lstStyle/>
                        <a:p>
                          <a:pPr algn="ctr"/>
                          <a:r>
                            <a:rPr lang="kk-KZ" sz="2300" dirty="0">
                              <a:solidFill>
                                <a:srgbClr val="002060"/>
                              </a:solidFill>
                              <a:latin typeface="Open Sans" panose="020B0606030504020204" pitchFamily="34" charset="0"/>
                              <a:ea typeface="Open Sans" panose="020B0606030504020204" pitchFamily="34" charset="0"/>
                              <a:cs typeface="Open Sans" panose="020B0606030504020204" pitchFamily="34" charset="0"/>
                            </a:rPr>
                            <a:t>Электрон тығыздығы бензол сақинасына қарай ауысады.</a:t>
                          </a:r>
                          <a:endParaRPr lang="en-US" sz="2300" dirty="0">
                            <a:solidFill>
                              <a:srgbClr val="002060"/>
                            </a:solidFill>
                            <a:latin typeface="Open Sans" panose="020B0606030504020204" pitchFamily="34" charset="0"/>
                            <a:ea typeface="Open Sans" panose="020B0606030504020204" pitchFamily="34" charset="0"/>
                            <a:cs typeface="Open Sans" panose="020B0606030504020204" pitchFamily="34" charset="0"/>
                          </a:endParaRPr>
                        </a:p>
                      </a:txBody>
                      <a:tcPr/>
                    </a:tc>
                    <a:extLst>
                      <a:ext uri="{0D108BD9-81ED-4DB2-BD59-A6C34878D82A}">
                        <a16:rowId xmlns:a16="http://schemas.microsoft.com/office/drawing/2014/main" val="10003"/>
                      </a:ext>
                    </a:extLst>
                  </a:tr>
                </a:tbl>
              </a:graphicData>
            </a:graphic>
          </p:graphicFrame>
        </mc:Choice>
        <mc:Fallback xmlns="">
          <p:graphicFrame>
            <p:nvGraphicFramePr>
              <p:cNvPr id="3" name="Таблица 2"/>
              <p:cNvGraphicFramePr>
                <a:graphicFrameLocks noGrp="1"/>
              </p:cNvGraphicFramePr>
              <p:nvPr>
                <p:extLst>
                  <p:ext uri="{D42A27DB-BD31-4B8C-83A1-F6EECF244321}">
                    <p14:modId xmlns:p14="http://schemas.microsoft.com/office/powerpoint/2010/main" val="2553423594"/>
                  </p:ext>
                </p:extLst>
              </p:nvPr>
            </p:nvGraphicFramePr>
            <p:xfrm>
              <a:off x="284163" y="3456236"/>
              <a:ext cx="9144000" cy="2954014"/>
            </p:xfrm>
            <a:graphic>
              <a:graphicData uri="http://schemas.openxmlformats.org/drawingml/2006/table">
                <a:tbl>
                  <a:tblPr firstRow="1" bandRow="1">
                    <a:tableStyleId>{5940675A-B579-460E-94D1-54222C63F5DA}</a:tableStyleId>
                  </a:tblPr>
                  <a:tblGrid>
                    <a:gridCol w="1654996">
                      <a:extLst>
                        <a:ext uri="{9D8B030D-6E8A-4147-A177-3AD203B41FA5}">
                          <a16:colId xmlns:a16="http://schemas.microsoft.com/office/drawing/2014/main" val="20000"/>
                        </a:ext>
                      </a:extLst>
                    </a:gridCol>
                    <a:gridCol w="1828800">
                      <a:extLst>
                        <a:ext uri="{9D8B030D-6E8A-4147-A177-3AD203B41FA5}">
                          <a16:colId xmlns:a16="http://schemas.microsoft.com/office/drawing/2014/main" val="20001"/>
                        </a:ext>
                      </a:extLst>
                    </a:gridCol>
                    <a:gridCol w="1545020">
                      <a:extLst>
                        <a:ext uri="{9D8B030D-6E8A-4147-A177-3AD203B41FA5}">
                          <a16:colId xmlns:a16="http://schemas.microsoft.com/office/drawing/2014/main" val="20002"/>
                        </a:ext>
                      </a:extLst>
                    </a:gridCol>
                    <a:gridCol w="4115184">
                      <a:extLst>
                        <a:ext uri="{9D8B030D-6E8A-4147-A177-3AD203B41FA5}">
                          <a16:colId xmlns:a16="http://schemas.microsoft.com/office/drawing/2014/main" val="20003"/>
                        </a:ext>
                      </a:extLst>
                    </a:gridCol>
                  </a:tblGrid>
                  <a:tr h="518025">
                    <a:tc>
                      <a:txBody>
                        <a:bodyPr/>
                        <a:lstStyle/>
                        <a:p>
                          <a:pPr algn="ctr"/>
                          <a:r>
                            <a:rPr lang="kk-KZ" sz="2300" dirty="0">
                              <a:solidFill>
                                <a:srgbClr val="002060"/>
                              </a:solidFill>
                              <a:latin typeface="Open Sans" panose="020B0606030504020204" pitchFamily="34" charset="0"/>
                              <a:ea typeface="Open Sans" panose="020B0606030504020204" pitchFamily="34" charset="0"/>
                              <a:cs typeface="Open Sans" panose="020B0606030504020204" pitchFamily="34" charset="0"/>
                            </a:rPr>
                            <a:t>Қосылыс </a:t>
                          </a:r>
                          <a:endParaRPr lang="en-US" sz="2300" dirty="0">
                            <a:solidFill>
                              <a:srgbClr val="002060"/>
                            </a:solidFill>
                            <a:latin typeface="Open Sans" panose="020B0606030504020204" pitchFamily="34" charset="0"/>
                            <a:ea typeface="Open Sans" panose="020B0606030504020204" pitchFamily="34" charset="0"/>
                            <a:cs typeface="Open Sans" panose="020B0606030504020204" pitchFamily="34" charset="0"/>
                          </a:endParaRPr>
                        </a:p>
                      </a:txBody>
                      <a:tcPr/>
                    </a:tc>
                    <a:tc>
                      <a:txBody>
                        <a:bodyPr/>
                        <a:lstStyle/>
                        <a:p>
                          <a:pPr algn="ctr"/>
                          <a:r>
                            <a:rPr lang="kk-KZ" sz="2300" dirty="0">
                              <a:solidFill>
                                <a:srgbClr val="002060"/>
                              </a:solidFill>
                              <a:latin typeface="Open Sans" panose="020B0606030504020204" pitchFamily="34" charset="0"/>
                              <a:ea typeface="Open Sans" panose="020B0606030504020204" pitchFamily="34" charset="0"/>
                              <a:cs typeface="Open Sans" panose="020B0606030504020204" pitchFamily="34" charset="0"/>
                            </a:rPr>
                            <a:t>Формуласы </a:t>
                          </a:r>
                          <a:endParaRPr lang="en-US" sz="2300" dirty="0">
                            <a:solidFill>
                              <a:srgbClr val="002060"/>
                            </a:solidFill>
                            <a:latin typeface="Open Sans" panose="020B0606030504020204" pitchFamily="34" charset="0"/>
                            <a:ea typeface="Open Sans" panose="020B0606030504020204" pitchFamily="34" charset="0"/>
                            <a:cs typeface="Open Sans" panose="020B0606030504020204" pitchFamily="34" charset="0"/>
                          </a:endParaRPr>
                        </a:p>
                      </a:txBody>
                      <a:tcPr/>
                    </a:tc>
                    <a:tc>
                      <a:txBody>
                        <a:bodyPr/>
                        <a:lstStyle/>
                        <a:p>
                          <a:pPr algn="ctr"/>
                          <a:r>
                            <a:rPr lang="en-GB" sz="2300" dirty="0" err="1">
                              <a:solidFill>
                                <a:srgbClr val="002060"/>
                              </a:solidFill>
                              <a:latin typeface="Open Sans" panose="020B0606030504020204" pitchFamily="34" charset="0"/>
                              <a:ea typeface="Open Sans" panose="020B0606030504020204" pitchFamily="34" charset="0"/>
                              <a:cs typeface="Open Sans" panose="020B0606030504020204" pitchFamily="34" charset="0"/>
                            </a:rPr>
                            <a:t>pK</a:t>
                          </a:r>
                          <a:r>
                            <a:rPr lang="en-GB" sz="2300" baseline="-25000" dirty="0" err="1">
                              <a:solidFill>
                                <a:srgbClr val="002060"/>
                              </a:solidFill>
                              <a:latin typeface="Open Sans" panose="020B0606030504020204" pitchFamily="34" charset="0"/>
                              <a:ea typeface="Open Sans" panose="020B0606030504020204" pitchFamily="34" charset="0"/>
                              <a:cs typeface="Open Sans" panose="020B0606030504020204" pitchFamily="34" charset="0"/>
                            </a:rPr>
                            <a:t>b</a:t>
                          </a:r>
                          <a:r>
                            <a:rPr lang="kk-KZ" sz="2300" baseline="-25000" dirty="0">
                              <a:solidFill>
                                <a:srgbClr val="002060"/>
                              </a:solidFill>
                              <a:latin typeface="Open Sans" panose="020B0606030504020204" pitchFamily="34" charset="0"/>
                              <a:ea typeface="Open Sans" panose="020B0606030504020204" pitchFamily="34" charset="0"/>
                              <a:cs typeface="Open Sans" panose="020B0606030504020204" pitchFamily="34" charset="0"/>
                            </a:rPr>
                            <a:t> </a:t>
                          </a:r>
                          <a:r>
                            <a:rPr lang="kk-KZ" sz="2300" dirty="0">
                              <a:solidFill>
                                <a:srgbClr val="002060"/>
                              </a:solidFill>
                              <a:latin typeface="Open Sans" panose="020B0606030504020204" pitchFamily="34" charset="0"/>
                              <a:ea typeface="Open Sans" panose="020B0606030504020204" pitchFamily="34" charset="0"/>
                              <a:cs typeface="Open Sans" panose="020B0606030504020204" pitchFamily="34" charset="0"/>
                            </a:rPr>
                            <a:t>мәні</a:t>
                          </a:r>
                          <a:endParaRPr lang="en-US" sz="2300" dirty="0">
                            <a:solidFill>
                              <a:srgbClr val="002060"/>
                            </a:solidFill>
                            <a:latin typeface="Open Sans" panose="020B0606030504020204" pitchFamily="34" charset="0"/>
                            <a:ea typeface="Open Sans" panose="020B0606030504020204" pitchFamily="34" charset="0"/>
                            <a:cs typeface="Open Sans" panose="020B0606030504020204" pitchFamily="34" charset="0"/>
                          </a:endParaRPr>
                        </a:p>
                      </a:txBody>
                      <a:tcPr/>
                    </a:tc>
                    <a:tc>
                      <a:txBody>
                        <a:bodyPr/>
                        <a:lstStyle/>
                        <a:p>
                          <a:pPr algn="ctr"/>
                          <a:r>
                            <a:rPr lang="kk-KZ" sz="2300" dirty="0">
                              <a:solidFill>
                                <a:srgbClr val="002060"/>
                              </a:solidFill>
                              <a:latin typeface="Open Sans" panose="020B0606030504020204" pitchFamily="34" charset="0"/>
                              <a:ea typeface="Open Sans" panose="020B0606030504020204" pitchFamily="34" charset="0"/>
                              <a:cs typeface="Open Sans" panose="020B0606030504020204" pitchFamily="34" charset="0"/>
                            </a:rPr>
                            <a:t>Түсініктемесі </a:t>
                          </a:r>
                          <a:endParaRPr lang="en-US" sz="2300" dirty="0">
                            <a:solidFill>
                              <a:srgbClr val="002060"/>
                            </a:solidFill>
                            <a:latin typeface="Open Sans" panose="020B0606030504020204" pitchFamily="34" charset="0"/>
                            <a:ea typeface="Open Sans" panose="020B0606030504020204" pitchFamily="34" charset="0"/>
                            <a:cs typeface="Open Sans" panose="020B0606030504020204" pitchFamily="34" charset="0"/>
                          </a:endParaRPr>
                        </a:p>
                      </a:txBody>
                      <a:tcPr/>
                    </a:tc>
                    <a:extLst>
                      <a:ext uri="{0D108BD9-81ED-4DB2-BD59-A6C34878D82A}">
                        <a16:rowId xmlns:a16="http://schemas.microsoft.com/office/drawing/2014/main" val="10000"/>
                      </a:ext>
                    </a:extLst>
                  </a:tr>
                  <a:tr h="500509">
                    <a:tc>
                      <a:txBody>
                        <a:bodyPr/>
                        <a:lstStyle/>
                        <a:p>
                          <a:pPr algn="ctr"/>
                          <a:r>
                            <a:rPr lang="kk-KZ" sz="2300" dirty="0">
                              <a:solidFill>
                                <a:srgbClr val="002060"/>
                              </a:solidFill>
                              <a:latin typeface="Open Sans" panose="020B0606030504020204" pitchFamily="34" charset="0"/>
                              <a:ea typeface="Open Sans" panose="020B0606030504020204" pitchFamily="34" charset="0"/>
                              <a:cs typeface="Open Sans" panose="020B0606030504020204" pitchFamily="34" charset="0"/>
                            </a:rPr>
                            <a:t>Аммиак </a:t>
                          </a:r>
                          <a:endParaRPr lang="en-US" sz="2300" dirty="0">
                            <a:solidFill>
                              <a:srgbClr val="002060"/>
                            </a:solidFill>
                            <a:latin typeface="Open Sans" panose="020B0606030504020204" pitchFamily="34" charset="0"/>
                            <a:ea typeface="Open Sans" panose="020B0606030504020204" pitchFamily="34" charset="0"/>
                            <a:cs typeface="Open Sans" panose="020B0606030504020204" pitchFamily="34" charset="0"/>
                          </a:endParaRPr>
                        </a:p>
                      </a:txBody>
                      <a:tcPr/>
                    </a:tc>
                    <a:tc>
                      <a:txBody>
                        <a:bodyPr/>
                        <a:lstStyle/>
                        <a:p>
                          <a:endParaRPr lang="ru-KZ"/>
                        </a:p>
                      </a:txBody>
                      <a:tcPr>
                        <a:blipFill>
                          <a:blip r:embed="rId2"/>
                          <a:stretch>
                            <a:fillRect l="-91000" t="-112048" r="-310333" b="-408434"/>
                          </a:stretch>
                        </a:blipFill>
                      </a:tcPr>
                    </a:tc>
                    <a:tc>
                      <a:txBody>
                        <a:bodyPr/>
                        <a:lstStyle/>
                        <a:p>
                          <a:pPr algn="ctr"/>
                          <a:r>
                            <a:rPr lang="en-US" sz="2300" dirty="0">
                              <a:solidFill>
                                <a:srgbClr val="002060"/>
                              </a:solidFill>
                              <a:latin typeface="Open Sans" panose="020B0606030504020204" pitchFamily="34" charset="0"/>
                              <a:ea typeface="Open Sans" panose="020B0606030504020204" pitchFamily="34" charset="0"/>
                              <a:cs typeface="Open Sans" panose="020B0606030504020204" pitchFamily="34" charset="0"/>
                            </a:rPr>
                            <a:t>4,76</a:t>
                          </a:r>
                        </a:p>
                      </a:txBody>
                      <a:tcPr/>
                    </a:tc>
                    <a:tc>
                      <a:txBody>
                        <a:bodyPr/>
                        <a:lstStyle/>
                        <a:p>
                          <a:pPr algn="ctr"/>
                          <a:endParaRPr lang="en-US" sz="2300" dirty="0">
                            <a:solidFill>
                              <a:srgbClr val="002060"/>
                            </a:solidFill>
                            <a:latin typeface="Open Sans" panose="020B0606030504020204" pitchFamily="34" charset="0"/>
                            <a:ea typeface="Open Sans" panose="020B0606030504020204" pitchFamily="34" charset="0"/>
                            <a:cs typeface="Open Sans" panose="020B0606030504020204" pitchFamily="34" charset="0"/>
                          </a:endParaRPr>
                        </a:p>
                      </a:txBody>
                      <a:tcPr/>
                    </a:tc>
                    <a:extLst>
                      <a:ext uri="{0D108BD9-81ED-4DB2-BD59-A6C34878D82A}">
                        <a16:rowId xmlns:a16="http://schemas.microsoft.com/office/drawing/2014/main" val="10001"/>
                      </a:ext>
                    </a:extLst>
                  </a:tr>
                  <a:tr h="792480">
                    <a:tc>
                      <a:txBody>
                        <a:bodyPr/>
                        <a:lstStyle/>
                        <a:p>
                          <a:pPr algn="ctr"/>
                          <a:r>
                            <a:rPr lang="kk-KZ" sz="2300" dirty="0">
                              <a:solidFill>
                                <a:srgbClr val="002060"/>
                              </a:solidFill>
                              <a:latin typeface="Open Sans" panose="020B0606030504020204" pitchFamily="34" charset="0"/>
                              <a:ea typeface="Open Sans" panose="020B0606030504020204" pitchFamily="34" charset="0"/>
                              <a:cs typeface="Open Sans" panose="020B0606030504020204" pitchFamily="34" charset="0"/>
                            </a:rPr>
                            <a:t>Метиламин </a:t>
                          </a:r>
                          <a:endParaRPr lang="en-US" sz="2300" dirty="0">
                            <a:solidFill>
                              <a:srgbClr val="002060"/>
                            </a:solidFill>
                            <a:latin typeface="Open Sans" panose="020B0606030504020204" pitchFamily="34" charset="0"/>
                            <a:ea typeface="Open Sans" panose="020B0606030504020204" pitchFamily="34" charset="0"/>
                            <a:cs typeface="Open Sans" panose="020B0606030504020204" pitchFamily="34" charset="0"/>
                          </a:endParaRPr>
                        </a:p>
                      </a:txBody>
                      <a:tcPr/>
                    </a:tc>
                    <a:tc>
                      <a:txBody>
                        <a:bodyPr/>
                        <a:lstStyle/>
                        <a:p>
                          <a:endParaRPr lang="ru-KZ"/>
                        </a:p>
                      </a:txBody>
                      <a:tcPr>
                        <a:blipFill>
                          <a:blip r:embed="rId2"/>
                          <a:stretch>
                            <a:fillRect l="-91000" t="-135385" r="-310333" b="-160769"/>
                          </a:stretch>
                        </a:blipFill>
                      </a:tcPr>
                    </a:tc>
                    <a:tc>
                      <a:txBody>
                        <a:bodyPr/>
                        <a:lstStyle/>
                        <a:p>
                          <a:pPr algn="ctr"/>
                          <a:r>
                            <a:rPr lang="en-US" sz="2300" dirty="0">
                              <a:solidFill>
                                <a:srgbClr val="002060"/>
                              </a:solidFill>
                              <a:latin typeface="Open Sans" panose="020B0606030504020204" pitchFamily="34" charset="0"/>
                              <a:ea typeface="Open Sans" panose="020B0606030504020204" pitchFamily="34" charset="0"/>
                              <a:cs typeface="Open Sans" panose="020B0606030504020204" pitchFamily="34" charset="0"/>
                            </a:rPr>
                            <a:t>3,36</a:t>
                          </a:r>
                        </a:p>
                      </a:txBody>
                      <a:tcPr/>
                    </a:tc>
                    <a:tc>
                      <a:txBody>
                        <a:bodyPr/>
                        <a:lstStyle/>
                        <a:p>
                          <a:pPr algn="ctr"/>
                          <a:r>
                            <a:rPr lang="kk-KZ" sz="2300" dirty="0">
                              <a:solidFill>
                                <a:srgbClr val="002060"/>
                              </a:solidFill>
                              <a:latin typeface="Open Sans" panose="020B0606030504020204" pitchFamily="34" charset="0"/>
                              <a:ea typeface="Open Sans" panose="020B0606030504020204" pitchFamily="34" charset="0"/>
                              <a:cs typeface="Open Sans" panose="020B0606030504020204" pitchFamily="34" charset="0"/>
                            </a:rPr>
                            <a:t>Метил тобы өзінен электрон шығарады</a:t>
                          </a:r>
                          <a:endParaRPr lang="en-US" sz="2300" dirty="0">
                            <a:solidFill>
                              <a:srgbClr val="002060"/>
                            </a:solidFill>
                            <a:latin typeface="Open Sans" panose="020B0606030504020204" pitchFamily="34" charset="0"/>
                            <a:ea typeface="Open Sans" panose="020B0606030504020204" pitchFamily="34" charset="0"/>
                            <a:cs typeface="Open Sans" panose="020B0606030504020204" pitchFamily="34" charset="0"/>
                          </a:endParaRPr>
                        </a:p>
                      </a:txBody>
                      <a:tcPr/>
                    </a:tc>
                    <a:extLst>
                      <a:ext uri="{0D108BD9-81ED-4DB2-BD59-A6C34878D82A}">
                        <a16:rowId xmlns:a16="http://schemas.microsoft.com/office/drawing/2014/main" val="10002"/>
                      </a:ext>
                    </a:extLst>
                  </a:tr>
                  <a:tr h="1143000">
                    <a:tc>
                      <a:txBody>
                        <a:bodyPr/>
                        <a:lstStyle/>
                        <a:p>
                          <a:pPr algn="ctr"/>
                          <a:r>
                            <a:rPr lang="kk-KZ" sz="2300" dirty="0">
                              <a:solidFill>
                                <a:srgbClr val="002060"/>
                              </a:solidFill>
                              <a:latin typeface="Open Sans" panose="020B0606030504020204" pitchFamily="34" charset="0"/>
                              <a:ea typeface="Open Sans" panose="020B0606030504020204" pitchFamily="34" charset="0"/>
                              <a:cs typeface="Open Sans" panose="020B0606030504020204" pitchFamily="34" charset="0"/>
                            </a:rPr>
                            <a:t>Фениламин </a:t>
                          </a:r>
                          <a:endParaRPr lang="en-US" sz="2300" dirty="0">
                            <a:solidFill>
                              <a:srgbClr val="002060"/>
                            </a:solidFill>
                            <a:latin typeface="Open Sans" panose="020B0606030504020204" pitchFamily="34" charset="0"/>
                            <a:ea typeface="Open Sans" panose="020B0606030504020204" pitchFamily="34" charset="0"/>
                            <a:cs typeface="Open Sans" panose="020B0606030504020204" pitchFamily="34" charset="0"/>
                          </a:endParaRPr>
                        </a:p>
                      </a:txBody>
                      <a:tcPr/>
                    </a:tc>
                    <a:tc>
                      <a:txBody>
                        <a:bodyPr/>
                        <a:lstStyle/>
                        <a:p>
                          <a:endParaRPr lang="ru-KZ"/>
                        </a:p>
                      </a:txBody>
                      <a:tcPr>
                        <a:blipFill>
                          <a:blip r:embed="rId2"/>
                          <a:stretch>
                            <a:fillRect l="-91000" t="-162766" r="-310333" b="-11170"/>
                          </a:stretch>
                        </a:blipFill>
                      </a:tcPr>
                    </a:tc>
                    <a:tc>
                      <a:txBody>
                        <a:bodyPr/>
                        <a:lstStyle/>
                        <a:p>
                          <a:pPr algn="ctr"/>
                          <a:r>
                            <a:rPr lang="en-US" sz="2300" dirty="0">
                              <a:solidFill>
                                <a:srgbClr val="002060"/>
                              </a:solidFill>
                              <a:latin typeface="Open Sans" panose="020B0606030504020204" pitchFamily="34" charset="0"/>
                              <a:ea typeface="Open Sans" panose="020B0606030504020204" pitchFamily="34" charset="0"/>
                              <a:cs typeface="Open Sans" panose="020B0606030504020204" pitchFamily="34" charset="0"/>
                            </a:rPr>
                            <a:t>9,38</a:t>
                          </a:r>
                        </a:p>
                      </a:txBody>
                      <a:tcPr/>
                    </a:tc>
                    <a:tc>
                      <a:txBody>
                        <a:bodyPr/>
                        <a:lstStyle/>
                        <a:p>
                          <a:pPr algn="ctr"/>
                          <a:r>
                            <a:rPr lang="kk-KZ" sz="2300" dirty="0">
                              <a:solidFill>
                                <a:srgbClr val="002060"/>
                              </a:solidFill>
                              <a:latin typeface="Open Sans" panose="020B0606030504020204" pitchFamily="34" charset="0"/>
                              <a:ea typeface="Open Sans" panose="020B0606030504020204" pitchFamily="34" charset="0"/>
                              <a:cs typeface="Open Sans" panose="020B0606030504020204" pitchFamily="34" charset="0"/>
                            </a:rPr>
                            <a:t>Электрон тығыздығы бензол сақинасына қарай ауысады.</a:t>
                          </a:r>
                          <a:endParaRPr lang="en-US" sz="2300" dirty="0">
                            <a:solidFill>
                              <a:srgbClr val="002060"/>
                            </a:solidFill>
                            <a:latin typeface="Open Sans" panose="020B0606030504020204" pitchFamily="34" charset="0"/>
                            <a:ea typeface="Open Sans" panose="020B0606030504020204" pitchFamily="34" charset="0"/>
                            <a:cs typeface="Open Sans" panose="020B0606030504020204" pitchFamily="34" charset="0"/>
                          </a:endParaRPr>
                        </a:p>
                      </a:txBody>
                      <a:tcPr/>
                    </a:tc>
                    <a:extLst>
                      <a:ext uri="{0D108BD9-81ED-4DB2-BD59-A6C34878D82A}">
                        <a16:rowId xmlns:a16="http://schemas.microsoft.com/office/drawing/2014/main" val="10003"/>
                      </a:ext>
                    </a:extLst>
                  </a:tr>
                </a:tbl>
              </a:graphicData>
            </a:graphic>
          </p:graphicFrame>
        </mc:Fallback>
      </mc:AlternateContent>
      <p:sp>
        <p:nvSpPr>
          <p:cNvPr id="5" name="Прямоугольник 4"/>
          <p:cNvSpPr/>
          <p:nvPr/>
        </p:nvSpPr>
        <p:spPr>
          <a:xfrm>
            <a:off x="284163" y="7011853"/>
            <a:ext cx="3352200" cy="769441"/>
          </a:xfrm>
          <a:prstGeom prst="rect">
            <a:avLst/>
          </a:prstGeom>
          <a:ln>
            <a:solidFill>
              <a:srgbClr val="002060"/>
            </a:solidFill>
          </a:ln>
        </p:spPr>
        <p:txBody>
          <a:bodyPr wrap="none">
            <a:spAutoFit/>
          </a:bodyPr>
          <a:lstStyle/>
          <a:p>
            <a:r>
              <a:rPr lang="en-GB" sz="2200" b="1" dirty="0" err="1">
                <a:solidFill>
                  <a:srgbClr val="002060"/>
                </a:solidFill>
                <a:latin typeface="Arial" panose="020B0604020202020204" pitchFamily="34" charset="0"/>
              </a:rPr>
              <a:t>pK</a:t>
            </a:r>
            <a:r>
              <a:rPr lang="en-GB" sz="2200" b="1" baseline="-25000" dirty="0" err="1">
                <a:solidFill>
                  <a:srgbClr val="002060"/>
                </a:solidFill>
                <a:latin typeface="Arial" panose="020B0604020202020204" pitchFamily="34" charset="0"/>
              </a:rPr>
              <a:t>b</a:t>
            </a:r>
            <a:r>
              <a:rPr lang="kk-KZ" sz="2200" b="1" baseline="-25000" dirty="0">
                <a:solidFill>
                  <a:srgbClr val="002060"/>
                </a:solidFill>
                <a:latin typeface="Arial" panose="020B0604020202020204" pitchFamily="34" charset="0"/>
              </a:rPr>
              <a:t> </a:t>
            </a:r>
            <a:r>
              <a:rPr lang="kk-KZ" altLang="ru-RU" sz="2200" dirty="0">
                <a:solidFill>
                  <a:srgbClr val="002060"/>
                </a:solidFill>
                <a:latin typeface="Open Sans" panose="020B0606030504020204" pitchFamily="34" charset="0"/>
                <a:ea typeface="Open Sans" panose="020B0606030504020204" pitchFamily="34" charset="0"/>
                <a:cs typeface="Open Sans" panose="020B0606030504020204" pitchFamily="34" charset="0"/>
              </a:rPr>
              <a:t>мәні төмендеу </a:t>
            </a:r>
          </a:p>
          <a:p>
            <a:r>
              <a:rPr lang="kk-KZ" altLang="ru-RU" sz="2200" dirty="0">
                <a:solidFill>
                  <a:srgbClr val="002060"/>
                </a:solidFill>
                <a:latin typeface="Open Sans" panose="020B0606030504020204" pitchFamily="34" charset="0"/>
                <a:ea typeface="Open Sans" panose="020B0606030504020204" pitchFamily="34" charset="0"/>
                <a:cs typeface="Open Sans" panose="020B0606030504020204" pitchFamily="34" charset="0"/>
              </a:rPr>
              <a:t>Болатын  </a:t>
            </a:r>
            <a:r>
              <a:rPr lang="kk-KZ" sz="2200" dirty="0">
                <a:solidFill>
                  <a:srgbClr val="002060"/>
                </a:solidFill>
              </a:rPr>
              <a:t>күштірек негіз </a:t>
            </a:r>
            <a:r>
              <a:rPr lang="kk-KZ" altLang="ru-RU" sz="2200" dirty="0">
                <a:solidFill>
                  <a:srgbClr val="002060"/>
                </a:solidFill>
                <a:latin typeface="Open Sans" panose="020B0606030504020204" pitchFamily="34" charset="0"/>
                <a:ea typeface="Open Sans" panose="020B0606030504020204" pitchFamily="34" charset="0"/>
                <a:cs typeface="Open Sans" panose="020B0606030504020204" pitchFamily="34" charset="0"/>
              </a:rPr>
              <a:t> </a:t>
            </a:r>
            <a:endParaRPr lang="en-US" sz="2200" dirty="0">
              <a:solidFill>
                <a:srgbClr val="002060"/>
              </a:solidFill>
            </a:endParaRPr>
          </a:p>
        </p:txBody>
      </p:sp>
      <p:sp>
        <p:nvSpPr>
          <p:cNvPr id="27" name="Прямоугольник 26"/>
          <p:cNvSpPr/>
          <p:nvPr/>
        </p:nvSpPr>
        <p:spPr>
          <a:xfrm>
            <a:off x="5996273" y="6990165"/>
            <a:ext cx="3395481" cy="769441"/>
          </a:xfrm>
          <a:prstGeom prst="rect">
            <a:avLst/>
          </a:prstGeom>
          <a:ln>
            <a:solidFill>
              <a:srgbClr val="002060"/>
            </a:solidFill>
          </a:ln>
        </p:spPr>
        <p:txBody>
          <a:bodyPr wrap="none">
            <a:spAutoFit/>
          </a:bodyPr>
          <a:lstStyle/>
          <a:p>
            <a:r>
              <a:rPr lang="en-GB" sz="2200" b="1" dirty="0" err="1">
                <a:solidFill>
                  <a:srgbClr val="002060"/>
                </a:solidFill>
                <a:latin typeface="Arial" panose="020B0604020202020204" pitchFamily="34" charset="0"/>
              </a:rPr>
              <a:t>pK</a:t>
            </a:r>
            <a:r>
              <a:rPr lang="en-GB" sz="2200" b="1" baseline="-25000" dirty="0" err="1">
                <a:solidFill>
                  <a:srgbClr val="002060"/>
                </a:solidFill>
                <a:latin typeface="Arial" panose="020B0604020202020204" pitchFamily="34" charset="0"/>
              </a:rPr>
              <a:t>b</a:t>
            </a:r>
            <a:r>
              <a:rPr lang="kk-KZ" sz="2200" b="1" baseline="-25000" dirty="0">
                <a:solidFill>
                  <a:srgbClr val="002060"/>
                </a:solidFill>
                <a:latin typeface="Arial" panose="020B0604020202020204" pitchFamily="34" charset="0"/>
              </a:rPr>
              <a:t> </a:t>
            </a:r>
            <a:r>
              <a:rPr lang="kk-KZ" altLang="ru-RU" sz="2200" dirty="0">
                <a:solidFill>
                  <a:srgbClr val="002060"/>
                </a:solidFill>
                <a:latin typeface="Open Sans" panose="020B0606030504020204" pitchFamily="34" charset="0"/>
                <a:ea typeface="Open Sans" panose="020B0606030504020204" pitchFamily="34" charset="0"/>
                <a:cs typeface="Open Sans" panose="020B0606030504020204" pitchFamily="34" charset="0"/>
              </a:rPr>
              <a:t>мәні жоғарылау  </a:t>
            </a:r>
          </a:p>
          <a:p>
            <a:r>
              <a:rPr lang="kk-KZ" altLang="ru-RU" sz="2200" dirty="0">
                <a:solidFill>
                  <a:srgbClr val="002060"/>
                </a:solidFill>
                <a:latin typeface="Open Sans" panose="020B0606030504020204" pitchFamily="34" charset="0"/>
                <a:ea typeface="Open Sans" panose="020B0606030504020204" pitchFamily="34" charset="0"/>
                <a:cs typeface="Open Sans" panose="020B0606030504020204" pitchFamily="34" charset="0"/>
              </a:rPr>
              <a:t>болатын әлсізрек  негіз</a:t>
            </a:r>
            <a:endParaRPr lang="en-US" sz="2200" dirty="0"/>
          </a:p>
        </p:txBody>
      </p:sp>
      <mc:AlternateContent xmlns:mc="http://schemas.openxmlformats.org/markup-compatibility/2006" xmlns:a14="http://schemas.microsoft.com/office/drawing/2010/main">
        <mc:Choice Requires="a14">
          <p:sp>
            <p:nvSpPr>
              <p:cNvPr id="7" name="Прямоугольник 6"/>
              <p:cNvSpPr/>
              <p:nvPr/>
            </p:nvSpPr>
            <p:spPr>
              <a:xfrm>
                <a:off x="2011473" y="6480219"/>
                <a:ext cx="5689378" cy="461665"/>
              </a:xfrm>
              <a:prstGeom prst="rect">
                <a:avLst/>
              </a:prstGeom>
              <a:ln>
                <a:solidFill>
                  <a:srgbClr val="002060"/>
                </a:solidFill>
              </a:ln>
            </p:spPr>
            <p:txBody>
              <a:bodyPr wrap="none">
                <a:spAutoFit/>
              </a:bodyPr>
              <a:lstStyle/>
              <a:p>
                <a:r>
                  <a:rPr lang="kk-KZ" sz="2400" dirty="0">
                    <a:solidFill>
                      <a:srgbClr val="620BFC"/>
                    </a:solidFill>
                    <a:latin typeface="Open Sans" panose="020B0606030504020204" pitchFamily="34" charset="0"/>
                    <a:ea typeface="Open Sans" panose="020B0606030504020204" pitchFamily="34" charset="0"/>
                    <a:cs typeface="Open Sans" panose="020B0606030504020204" pitchFamily="34" charset="0"/>
                  </a:rPr>
                  <a:t>Метиламин </a:t>
                </a:r>
                <a14:m>
                  <m:oMath xmlns:m="http://schemas.openxmlformats.org/officeDocument/2006/math">
                    <m:r>
                      <a:rPr lang="kk-KZ" sz="2400" i="1">
                        <a:solidFill>
                          <a:srgbClr val="620BFC"/>
                        </a:solidFill>
                        <a:latin typeface="Cambria Math" panose="02040503050406030204" pitchFamily="18" charset="0"/>
                        <a:ea typeface="Cambria Math" panose="02040503050406030204" pitchFamily="18" charset="0"/>
                      </a:rPr>
                      <m:t>&gt; </m:t>
                    </m:r>
                  </m:oMath>
                </a14:m>
                <a:r>
                  <a:rPr lang="kk-KZ" sz="2400" dirty="0">
                    <a:solidFill>
                      <a:srgbClr val="620BFC"/>
                    </a:solidFill>
                    <a:latin typeface="Open Sans" panose="020B0606030504020204" pitchFamily="34" charset="0"/>
                    <a:ea typeface="Open Sans" panose="020B0606030504020204" pitchFamily="34" charset="0"/>
                    <a:cs typeface="Open Sans" panose="020B0606030504020204" pitchFamily="34" charset="0"/>
                  </a:rPr>
                  <a:t>аммиак </a:t>
                </a:r>
                <a14:m>
                  <m:oMath xmlns:m="http://schemas.openxmlformats.org/officeDocument/2006/math">
                    <m:r>
                      <a:rPr lang="kk-KZ" sz="2400" i="1">
                        <a:solidFill>
                          <a:srgbClr val="620BFC"/>
                        </a:solidFill>
                        <a:latin typeface="Cambria Math" panose="02040503050406030204" pitchFamily="18" charset="0"/>
                        <a:ea typeface="Cambria Math" panose="02040503050406030204" pitchFamily="18" charset="0"/>
                      </a:rPr>
                      <m:t>&gt;</m:t>
                    </m:r>
                  </m:oMath>
                </a14:m>
                <a:r>
                  <a:rPr lang="kk-KZ" sz="2400" dirty="0">
                    <a:solidFill>
                      <a:srgbClr val="620BFC"/>
                    </a:solidFill>
                    <a:latin typeface="Open Sans" panose="020B0606030504020204" pitchFamily="34" charset="0"/>
                    <a:ea typeface="Open Sans" panose="020B0606030504020204" pitchFamily="34" charset="0"/>
                    <a:cs typeface="Open Sans" panose="020B0606030504020204" pitchFamily="34" charset="0"/>
                  </a:rPr>
                  <a:t> фениламин </a:t>
                </a:r>
                <a:endParaRPr lang="en-US" sz="2400" dirty="0">
                  <a:solidFill>
                    <a:srgbClr val="620BFC"/>
                  </a:solidFill>
                  <a:latin typeface="Open Sans" panose="020B0606030504020204" pitchFamily="34" charset="0"/>
                  <a:ea typeface="Open Sans" panose="020B0606030504020204" pitchFamily="34" charset="0"/>
                  <a:cs typeface="Open Sans" panose="020B0606030504020204" pitchFamily="34" charset="0"/>
                </a:endParaRPr>
              </a:p>
            </p:txBody>
          </p:sp>
        </mc:Choice>
        <mc:Fallback xmlns="">
          <p:sp>
            <p:nvSpPr>
              <p:cNvPr id="7" name="Прямоугольник 6"/>
              <p:cNvSpPr>
                <a:spLocks noRot="1" noChangeAspect="1" noMove="1" noResize="1" noEditPoints="1" noAdjustHandles="1" noChangeArrowheads="1" noChangeShapeType="1" noTextEdit="1"/>
              </p:cNvSpPr>
              <p:nvPr/>
            </p:nvSpPr>
            <p:spPr>
              <a:xfrm>
                <a:off x="2011473" y="6480219"/>
                <a:ext cx="5689378" cy="461665"/>
              </a:xfrm>
              <a:prstGeom prst="rect">
                <a:avLst/>
              </a:prstGeom>
              <a:blipFill>
                <a:blip r:embed="rId3"/>
                <a:stretch>
                  <a:fillRect l="-1604" t="-8974" r="-535" b="-26923"/>
                </a:stretch>
              </a:blipFill>
              <a:ln>
                <a:solidFill>
                  <a:srgbClr val="002060"/>
                </a:solidFill>
              </a:ln>
            </p:spPr>
            <p:txBody>
              <a:bodyPr/>
              <a:lstStyle/>
              <a:p>
                <a:r>
                  <a:rPr lang="ru-KZ">
                    <a:noFill/>
                  </a:rPr>
                  <a:t> </a:t>
                </a:r>
              </a:p>
            </p:txBody>
          </p:sp>
        </mc:Fallback>
      </mc:AlternateContent>
    </p:spTree>
    <p:extLst>
      <p:ext uri="{BB962C8B-B14F-4D97-AF65-F5344CB8AC3E}">
        <p14:creationId xmlns:p14="http://schemas.microsoft.com/office/powerpoint/2010/main" val="38768155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84163" y="299501"/>
            <a:ext cx="9144000" cy="648997"/>
          </a:xfrm>
          <a:prstGeom prst="rect">
            <a:avLst/>
          </a:prstGeom>
          <a:noFill/>
          <a:ln>
            <a:solidFill>
              <a:schemeClr val="tx2"/>
            </a:solidFill>
          </a:ln>
        </p:spPr>
        <p:txBody>
          <a:bodyPr wrap="square" lIns="252000" tIns="108000" rIns="252000" bIns="108000" rtlCol="0">
            <a:spAutoFit/>
          </a:bodyPr>
          <a:lstStyle/>
          <a:p>
            <a:pPr algn="ctr"/>
            <a:r>
              <a:rPr lang="kk-KZ" sz="2800" dirty="0">
                <a:solidFill>
                  <a:srgbClr val="620BFC"/>
                </a:solidFill>
                <a:latin typeface="Open Sans" panose="020B0606030504020204" pitchFamily="34" charset="0"/>
                <a:ea typeface="Open Sans" panose="020B0606030504020204" pitchFamily="34" charset="0"/>
                <a:cs typeface="Open Sans" panose="020B0606030504020204" pitchFamily="34" charset="0"/>
              </a:rPr>
              <a:t>Аминдердің химиялық қасиеттері</a:t>
            </a:r>
          </a:p>
        </p:txBody>
      </p:sp>
      <p:sp>
        <p:nvSpPr>
          <p:cNvPr id="31" name="TextBox 30"/>
          <p:cNvSpPr txBox="1"/>
          <p:nvPr/>
        </p:nvSpPr>
        <p:spPr>
          <a:xfrm>
            <a:off x="284165" y="1268230"/>
            <a:ext cx="9144000" cy="2372545"/>
          </a:xfrm>
          <a:prstGeom prst="rect">
            <a:avLst/>
          </a:prstGeom>
          <a:noFill/>
          <a:ln>
            <a:solidFill>
              <a:schemeClr val="tx2"/>
            </a:solidFill>
          </a:ln>
        </p:spPr>
        <p:txBody>
          <a:bodyPr wrap="square" lIns="252000" tIns="108000" rIns="252000" bIns="108000" rtlCol="0">
            <a:spAutoFit/>
          </a:bodyPr>
          <a:lstStyle/>
          <a:p>
            <a:r>
              <a:rPr lang="kk-KZ" altLang="ru-RU" sz="2800" dirty="0">
                <a:solidFill>
                  <a:srgbClr val="620BFC"/>
                </a:solidFill>
                <a:latin typeface="Open Sans" panose="020B0606030504020204" pitchFamily="34" charset="0"/>
                <a:ea typeface="Open Sans" panose="020B0606030504020204" pitchFamily="34" charset="0"/>
                <a:cs typeface="Open Sans" panose="020B0606030504020204" pitchFamily="34" charset="0"/>
              </a:rPr>
              <a:t>Аминдердің сумен реакциясы – </a:t>
            </a:r>
            <a:r>
              <a:rPr lang="kk-KZ" altLang="ru-RU" sz="2800" dirty="0">
                <a:solidFill>
                  <a:srgbClr val="002060"/>
                </a:solidFill>
                <a:latin typeface="Open Sans" panose="020B0606030504020204" pitchFamily="34" charset="0"/>
                <a:ea typeface="Open Sans" panose="020B0606030504020204" pitchFamily="34" charset="0"/>
                <a:cs typeface="Open Sans" panose="020B0606030504020204" pitchFamily="34" charset="0"/>
              </a:rPr>
              <a:t>аминдер суда ерігенде негіздік қасиет көрсететін ерітінділер түзіледі. Олардың судағы ерітінділері лакмус ерітіндісін көк, ал фенолфталеин ерітіндісін таңқурай түске бояйды. </a:t>
            </a:r>
          </a:p>
        </p:txBody>
      </p:sp>
      <p:sp>
        <p:nvSpPr>
          <p:cNvPr id="14" name="TextBox 13"/>
          <p:cNvSpPr txBox="1"/>
          <p:nvPr/>
        </p:nvSpPr>
        <p:spPr>
          <a:xfrm>
            <a:off x="284165" y="4847973"/>
            <a:ext cx="9144000" cy="1079884"/>
          </a:xfrm>
          <a:prstGeom prst="rect">
            <a:avLst/>
          </a:prstGeom>
          <a:noFill/>
          <a:ln>
            <a:solidFill>
              <a:schemeClr val="tx2"/>
            </a:solidFill>
          </a:ln>
        </p:spPr>
        <p:txBody>
          <a:bodyPr wrap="square" lIns="252000" tIns="108000" rIns="252000" bIns="108000" rtlCol="0">
            <a:spAutoFit/>
          </a:bodyPr>
          <a:lstStyle/>
          <a:p>
            <a:r>
              <a:rPr lang="kk-KZ" altLang="ru-RU" sz="2800" dirty="0">
                <a:solidFill>
                  <a:srgbClr val="620BFC"/>
                </a:solidFill>
                <a:latin typeface="Open Sans" panose="020B0606030504020204" pitchFamily="34" charset="0"/>
                <a:ea typeface="Open Sans" panose="020B0606030504020204" pitchFamily="34" charset="0"/>
                <a:cs typeface="Open Sans" panose="020B0606030504020204" pitchFamily="34" charset="0"/>
              </a:rPr>
              <a:t>Аминдердің қышқылмен әрекеттесуі – </a:t>
            </a:r>
            <a:r>
              <a:rPr lang="kk-KZ" altLang="ru-RU" sz="2800" dirty="0">
                <a:solidFill>
                  <a:srgbClr val="002060"/>
                </a:solidFill>
                <a:latin typeface="Open Sans" panose="020B0606030504020204" pitchFamily="34" charset="0"/>
                <a:ea typeface="Open Sans" panose="020B0606030504020204" pitchFamily="34" charset="0"/>
                <a:cs typeface="Open Sans" panose="020B0606030504020204" pitchFamily="34" charset="0"/>
              </a:rPr>
              <a:t>аминдер қышқылмен әрекеттескенде тұз түзіледі. </a:t>
            </a:r>
          </a:p>
        </p:txBody>
      </p:sp>
      <p:sp>
        <p:nvSpPr>
          <p:cNvPr id="3" name="Прямоугольник 2"/>
          <p:cNvSpPr/>
          <p:nvPr/>
        </p:nvSpPr>
        <p:spPr>
          <a:xfrm>
            <a:off x="284165" y="3963976"/>
            <a:ext cx="9144000" cy="461665"/>
          </a:xfrm>
          <a:prstGeom prst="rect">
            <a:avLst/>
          </a:prstGeom>
          <a:ln>
            <a:solidFill>
              <a:srgbClr val="002060"/>
            </a:solidFill>
          </a:ln>
        </p:spPr>
        <p:txBody>
          <a:bodyPr wrap="square">
            <a:spAutoFit/>
          </a:bodyPr>
          <a:lstStyle/>
          <a:p>
            <a:pPr algn="ctr"/>
            <a:r>
              <a:rPr lang="en-GB" sz="2400" dirty="0">
                <a:solidFill>
                  <a:srgbClr val="000066"/>
                </a:solidFill>
                <a:latin typeface="Open Sans" panose="020B0606030504020204" pitchFamily="34" charset="0"/>
                <a:ea typeface="Open Sans" panose="020B0606030504020204" pitchFamily="34" charset="0"/>
                <a:cs typeface="Open Sans" panose="020B0606030504020204" pitchFamily="34" charset="0"/>
              </a:rPr>
              <a:t>CH</a:t>
            </a:r>
            <a:r>
              <a:rPr lang="en-GB" sz="2400" baseline="-25000" dirty="0">
                <a:solidFill>
                  <a:srgbClr val="000066"/>
                </a:solidFill>
                <a:latin typeface="Open Sans" panose="020B0606030504020204" pitchFamily="34" charset="0"/>
                <a:ea typeface="Open Sans" panose="020B0606030504020204" pitchFamily="34" charset="0"/>
                <a:cs typeface="Open Sans" panose="020B0606030504020204" pitchFamily="34" charset="0"/>
              </a:rPr>
              <a:t>3</a:t>
            </a:r>
            <a:r>
              <a:rPr lang="en-GB" sz="2400" dirty="0">
                <a:solidFill>
                  <a:srgbClr val="000066"/>
                </a:solidFill>
                <a:latin typeface="Open Sans" panose="020B0606030504020204" pitchFamily="34" charset="0"/>
                <a:ea typeface="Open Sans" panose="020B0606030504020204" pitchFamily="34" charset="0"/>
                <a:cs typeface="Open Sans" panose="020B0606030504020204" pitchFamily="34" charset="0"/>
              </a:rPr>
              <a:t>NH</a:t>
            </a:r>
            <a:r>
              <a:rPr lang="en-GB" sz="2400" baseline="-25000" dirty="0">
                <a:solidFill>
                  <a:srgbClr val="000066"/>
                </a:solidFill>
                <a:latin typeface="Open Sans" panose="020B0606030504020204" pitchFamily="34" charset="0"/>
                <a:ea typeface="Open Sans" panose="020B0606030504020204" pitchFamily="34" charset="0"/>
                <a:cs typeface="Open Sans" panose="020B0606030504020204" pitchFamily="34" charset="0"/>
              </a:rPr>
              <a:t>2</a:t>
            </a:r>
            <a:r>
              <a:rPr lang="en-GB" sz="2400" dirty="0">
                <a:solidFill>
                  <a:srgbClr val="000066"/>
                </a:solidFill>
                <a:latin typeface="Open Sans" panose="020B0606030504020204" pitchFamily="34" charset="0"/>
                <a:ea typeface="Open Sans" panose="020B0606030504020204" pitchFamily="34" charset="0"/>
                <a:cs typeface="Open Sans" panose="020B0606030504020204" pitchFamily="34" charset="0"/>
              </a:rPr>
              <a:t>(g)    +    H</a:t>
            </a:r>
            <a:r>
              <a:rPr lang="en-GB" sz="2400" baseline="-25000" dirty="0">
                <a:solidFill>
                  <a:srgbClr val="000066"/>
                </a:solidFill>
                <a:latin typeface="Open Sans" panose="020B0606030504020204" pitchFamily="34" charset="0"/>
                <a:ea typeface="Open Sans" panose="020B0606030504020204" pitchFamily="34" charset="0"/>
                <a:cs typeface="Open Sans" panose="020B0606030504020204" pitchFamily="34" charset="0"/>
              </a:rPr>
              <a:t>2</a:t>
            </a:r>
            <a:r>
              <a:rPr lang="en-GB" sz="2400" dirty="0">
                <a:solidFill>
                  <a:srgbClr val="000066"/>
                </a:solidFill>
                <a:latin typeface="Open Sans" panose="020B0606030504020204" pitchFamily="34" charset="0"/>
                <a:ea typeface="Open Sans" panose="020B0606030504020204" pitchFamily="34" charset="0"/>
                <a:cs typeface="Open Sans" panose="020B0606030504020204" pitchFamily="34" charset="0"/>
              </a:rPr>
              <a:t>O(l)               CH</a:t>
            </a:r>
            <a:r>
              <a:rPr lang="en-GB" sz="2400" baseline="-25000" dirty="0">
                <a:solidFill>
                  <a:srgbClr val="000066"/>
                </a:solidFill>
                <a:latin typeface="Open Sans" panose="020B0606030504020204" pitchFamily="34" charset="0"/>
                <a:ea typeface="Open Sans" panose="020B0606030504020204" pitchFamily="34" charset="0"/>
                <a:cs typeface="Open Sans" panose="020B0606030504020204" pitchFamily="34" charset="0"/>
              </a:rPr>
              <a:t>3</a:t>
            </a:r>
            <a:r>
              <a:rPr lang="en-GB" sz="2400" dirty="0">
                <a:solidFill>
                  <a:srgbClr val="000066"/>
                </a:solidFill>
                <a:latin typeface="Open Sans" panose="020B0606030504020204" pitchFamily="34" charset="0"/>
                <a:ea typeface="Open Sans" panose="020B0606030504020204" pitchFamily="34" charset="0"/>
                <a:cs typeface="Open Sans" panose="020B0606030504020204" pitchFamily="34" charset="0"/>
              </a:rPr>
              <a:t>NH</a:t>
            </a:r>
            <a:r>
              <a:rPr lang="en-GB" sz="2400" baseline="-25000" dirty="0">
                <a:solidFill>
                  <a:srgbClr val="000066"/>
                </a:solidFill>
                <a:latin typeface="Open Sans" panose="020B0606030504020204" pitchFamily="34" charset="0"/>
                <a:ea typeface="Open Sans" panose="020B0606030504020204" pitchFamily="34" charset="0"/>
                <a:cs typeface="Open Sans" panose="020B0606030504020204" pitchFamily="34" charset="0"/>
              </a:rPr>
              <a:t>3</a:t>
            </a:r>
            <a:r>
              <a:rPr lang="en-GB" sz="2400" baseline="30000" dirty="0">
                <a:solidFill>
                  <a:srgbClr val="000066"/>
                </a:solidFill>
                <a:latin typeface="Open Sans" panose="020B0606030504020204" pitchFamily="34" charset="0"/>
                <a:ea typeface="Open Sans" panose="020B0606030504020204" pitchFamily="34" charset="0"/>
                <a:cs typeface="Open Sans" panose="020B0606030504020204" pitchFamily="34" charset="0"/>
              </a:rPr>
              <a:t>+</a:t>
            </a:r>
            <a:r>
              <a:rPr lang="en-GB" sz="2400" dirty="0">
                <a:solidFill>
                  <a:srgbClr val="000066"/>
                </a:solidFill>
                <a:latin typeface="Open Sans" panose="020B0606030504020204" pitchFamily="34" charset="0"/>
                <a:ea typeface="Open Sans" panose="020B0606030504020204" pitchFamily="34" charset="0"/>
                <a:cs typeface="Open Sans" panose="020B0606030504020204" pitchFamily="34" charset="0"/>
              </a:rPr>
              <a:t>(</a:t>
            </a:r>
            <a:r>
              <a:rPr lang="en-GB" sz="2400" dirty="0" err="1">
                <a:solidFill>
                  <a:srgbClr val="000066"/>
                </a:solidFill>
                <a:latin typeface="Open Sans" panose="020B0606030504020204" pitchFamily="34" charset="0"/>
                <a:ea typeface="Open Sans" panose="020B0606030504020204" pitchFamily="34" charset="0"/>
                <a:cs typeface="Open Sans" panose="020B0606030504020204" pitchFamily="34" charset="0"/>
              </a:rPr>
              <a:t>aq</a:t>
            </a:r>
            <a:r>
              <a:rPr lang="en-GB" sz="2400" dirty="0">
                <a:solidFill>
                  <a:srgbClr val="000066"/>
                </a:solidFill>
                <a:latin typeface="Open Sans" panose="020B0606030504020204" pitchFamily="34" charset="0"/>
                <a:ea typeface="Open Sans" panose="020B0606030504020204" pitchFamily="34" charset="0"/>
                <a:cs typeface="Open Sans" panose="020B0606030504020204" pitchFamily="34" charset="0"/>
              </a:rPr>
              <a:t>)    +    OH¯(</a:t>
            </a:r>
            <a:r>
              <a:rPr lang="en-GB" sz="2400" dirty="0" err="1">
                <a:solidFill>
                  <a:srgbClr val="000066"/>
                </a:solidFill>
                <a:latin typeface="Open Sans" panose="020B0606030504020204" pitchFamily="34" charset="0"/>
                <a:ea typeface="Open Sans" panose="020B0606030504020204" pitchFamily="34" charset="0"/>
                <a:cs typeface="Open Sans" panose="020B0606030504020204" pitchFamily="34" charset="0"/>
              </a:rPr>
              <a:t>aq</a:t>
            </a:r>
            <a:r>
              <a:rPr lang="en-GB" sz="2400" dirty="0">
                <a:solidFill>
                  <a:srgbClr val="000066"/>
                </a:solidFill>
                <a:latin typeface="Open Sans" panose="020B0606030504020204" pitchFamily="34" charset="0"/>
                <a:ea typeface="Open Sans" panose="020B0606030504020204" pitchFamily="34" charset="0"/>
                <a:cs typeface="Open Sans" panose="020B0606030504020204" pitchFamily="34" charset="0"/>
              </a:rPr>
              <a:t>)</a:t>
            </a:r>
          </a:p>
        </p:txBody>
      </p:sp>
      <p:grpSp>
        <p:nvGrpSpPr>
          <p:cNvPr id="8" name="Group 8"/>
          <p:cNvGrpSpPr>
            <a:grpSpLocks/>
          </p:cNvGrpSpPr>
          <p:nvPr/>
        </p:nvGrpSpPr>
        <p:grpSpPr bwMode="auto">
          <a:xfrm>
            <a:off x="4351775" y="4194808"/>
            <a:ext cx="479425" cy="123825"/>
            <a:chOff x="908" y="497"/>
            <a:chExt cx="302" cy="78"/>
          </a:xfrm>
        </p:grpSpPr>
        <p:grpSp>
          <p:nvGrpSpPr>
            <p:cNvPr id="9" name="Group 9"/>
            <p:cNvGrpSpPr>
              <a:grpSpLocks/>
            </p:cNvGrpSpPr>
            <p:nvPr/>
          </p:nvGrpSpPr>
          <p:grpSpPr bwMode="auto">
            <a:xfrm>
              <a:off x="912" y="497"/>
              <a:ext cx="298" cy="22"/>
              <a:chOff x="912" y="497"/>
              <a:chExt cx="298" cy="22"/>
            </a:xfrm>
          </p:grpSpPr>
          <p:sp>
            <p:nvSpPr>
              <p:cNvPr id="16" name="Line 10"/>
              <p:cNvSpPr>
                <a:spLocks noChangeShapeType="1"/>
              </p:cNvSpPr>
              <p:nvPr/>
            </p:nvSpPr>
            <p:spPr bwMode="auto">
              <a:xfrm>
                <a:off x="912" y="519"/>
                <a:ext cx="296" cy="0"/>
              </a:xfrm>
              <a:prstGeom prst="line">
                <a:avLst/>
              </a:prstGeom>
              <a:noFill/>
              <a:ln w="28575">
                <a:solidFill>
                  <a:srgbClr val="0033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7" name="Line 11"/>
              <p:cNvSpPr>
                <a:spLocks noChangeShapeType="1"/>
              </p:cNvSpPr>
              <p:nvPr/>
            </p:nvSpPr>
            <p:spPr bwMode="auto">
              <a:xfrm rot="-2729471">
                <a:off x="1176" y="468"/>
                <a:ext cx="6" cy="63"/>
              </a:xfrm>
              <a:prstGeom prst="line">
                <a:avLst/>
              </a:prstGeom>
              <a:noFill/>
              <a:ln w="28575">
                <a:solidFill>
                  <a:srgbClr val="0033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10" name="Group 12"/>
            <p:cNvGrpSpPr>
              <a:grpSpLocks/>
            </p:cNvGrpSpPr>
            <p:nvPr/>
          </p:nvGrpSpPr>
          <p:grpSpPr bwMode="auto">
            <a:xfrm rot="-10800000">
              <a:off x="908" y="553"/>
              <a:ext cx="298" cy="22"/>
              <a:chOff x="912" y="497"/>
              <a:chExt cx="298" cy="22"/>
            </a:xfrm>
          </p:grpSpPr>
          <p:sp>
            <p:nvSpPr>
              <p:cNvPr id="11" name="Line 13"/>
              <p:cNvSpPr>
                <a:spLocks noChangeShapeType="1"/>
              </p:cNvSpPr>
              <p:nvPr/>
            </p:nvSpPr>
            <p:spPr bwMode="auto">
              <a:xfrm>
                <a:off x="912" y="519"/>
                <a:ext cx="296" cy="0"/>
              </a:xfrm>
              <a:prstGeom prst="line">
                <a:avLst/>
              </a:prstGeom>
              <a:noFill/>
              <a:ln w="28575">
                <a:solidFill>
                  <a:srgbClr val="0033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 name="Line 14"/>
              <p:cNvSpPr>
                <a:spLocks noChangeShapeType="1"/>
              </p:cNvSpPr>
              <p:nvPr/>
            </p:nvSpPr>
            <p:spPr bwMode="auto">
              <a:xfrm rot="-2729471">
                <a:off x="1176" y="468"/>
                <a:ext cx="6" cy="63"/>
              </a:xfrm>
              <a:prstGeom prst="line">
                <a:avLst/>
              </a:prstGeom>
              <a:noFill/>
              <a:ln w="28575">
                <a:solidFill>
                  <a:srgbClr val="0033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sp>
        <p:nvSpPr>
          <p:cNvPr id="4" name="Прямоугольник 3"/>
          <p:cNvSpPr/>
          <p:nvPr/>
        </p:nvSpPr>
        <p:spPr>
          <a:xfrm>
            <a:off x="284162" y="6179727"/>
            <a:ext cx="9143999" cy="830997"/>
          </a:xfrm>
          <a:prstGeom prst="rect">
            <a:avLst/>
          </a:prstGeom>
          <a:ln>
            <a:solidFill>
              <a:srgbClr val="002060"/>
            </a:solidFill>
          </a:ln>
        </p:spPr>
        <p:txBody>
          <a:bodyPr wrap="square">
            <a:spAutoFit/>
          </a:bodyPr>
          <a:lstStyle/>
          <a:p>
            <a:pPr algn="ctr"/>
            <a:r>
              <a:rPr lang="en-GB" sz="2400" dirty="0">
                <a:solidFill>
                  <a:srgbClr val="002060"/>
                </a:solidFill>
                <a:latin typeface="Open Sans" panose="020B0606030504020204" pitchFamily="34" charset="0"/>
                <a:ea typeface="Open Sans" panose="020B0606030504020204" pitchFamily="34" charset="0"/>
                <a:cs typeface="Open Sans" panose="020B0606030504020204" pitchFamily="34" charset="0"/>
              </a:rPr>
              <a:t>C</a:t>
            </a:r>
            <a:r>
              <a:rPr lang="en-GB" sz="2400" baseline="-25000" dirty="0">
                <a:solidFill>
                  <a:srgbClr val="002060"/>
                </a:solidFill>
                <a:latin typeface="Open Sans" panose="020B0606030504020204" pitchFamily="34" charset="0"/>
                <a:ea typeface="Open Sans" panose="020B0606030504020204" pitchFamily="34" charset="0"/>
                <a:cs typeface="Open Sans" panose="020B0606030504020204" pitchFamily="34" charset="0"/>
              </a:rPr>
              <a:t>6</a:t>
            </a:r>
            <a:r>
              <a:rPr lang="en-GB" sz="2400" dirty="0">
                <a:solidFill>
                  <a:srgbClr val="002060"/>
                </a:solidFill>
                <a:latin typeface="Open Sans" panose="020B0606030504020204" pitchFamily="34" charset="0"/>
                <a:ea typeface="Open Sans" panose="020B0606030504020204" pitchFamily="34" charset="0"/>
                <a:cs typeface="Open Sans" panose="020B0606030504020204" pitchFamily="34" charset="0"/>
              </a:rPr>
              <a:t>H</a:t>
            </a:r>
            <a:r>
              <a:rPr lang="en-GB" sz="2400" baseline="-25000" dirty="0">
                <a:solidFill>
                  <a:srgbClr val="002060"/>
                </a:solidFill>
                <a:latin typeface="Open Sans" panose="020B0606030504020204" pitchFamily="34" charset="0"/>
                <a:ea typeface="Open Sans" panose="020B0606030504020204" pitchFamily="34" charset="0"/>
                <a:cs typeface="Open Sans" panose="020B0606030504020204" pitchFamily="34" charset="0"/>
              </a:rPr>
              <a:t>5</a:t>
            </a:r>
            <a:r>
              <a:rPr lang="en-GB" sz="2400" dirty="0">
                <a:solidFill>
                  <a:srgbClr val="002060"/>
                </a:solidFill>
                <a:latin typeface="Open Sans" panose="020B0606030504020204" pitchFamily="34" charset="0"/>
                <a:ea typeface="Open Sans" panose="020B0606030504020204" pitchFamily="34" charset="0"/>
                <a:cs typeface="Open Sans" panose="020B0606030504020204" pitchFamily="34" charset="0"/>
              </a:rPr>
              <a:t>NH</a:t>
            </a:r>
            <a:r>
              <a:rPr lang="en-GB" sz="2400" baseline="-25000" dirty="0">
                <a:solidFill>
                  <a:srgbClr val="002060"/>
                </a:solidFill>
                <a:latin typeface="Open Sans" panose="020B0606030504020204" pitchFamily="34" charset="0"/>
                <a:ea typeface="Open Sans" panose="020B0606030504020204" pitchFamily="34" charset="0"/>
                <a:cs typeface="Open Sans" panose="020B0606030504020204" pitchFamily="34" charset="0"/>
              </a:rPr>
              <a:t>2</a:t>
            </a:r>
            <a:r>
              <a:rPr lang="en-GB" sz="2400" dirty="0">
                <a:solidFill>
                  <a:srgbClr val="002060"/>
                </a:solidFill>
                <a:latin typeface="Open Sans" panose="020B0606030504020204" pitchFamily="34" charset="0"/>
                <a:ea typeface="Open Sans" panose="020B0606030504020204" pitchFamily="34" charset="0"/>
                <a:cs typeface="Open Sans" panose="020B0606030504020204" pitchFamily="34" charset="0"/>
              </a:rPr>
              <a:t>(l)    +    HC</a:t>
            </a:r>
            <a:r>
              <a:rPr lang="en-GB" sz="2400" i="1" dirty="0">
                <a:solidFill>
                  <a:srgbClr val="002060"/>
                </a:solidFill>
                <a:latin typeface="Open Sans" panose="020B0606030504020204" pitchFamily="34" charset="0"/>
                <a:ea typeface="Open Sans" panose="020B0606030504020204" pitchFamily="34" charset="0"/>
                <a:cs typeface="Open Sans" panose="020B0606030504020204" pitchFamily="34" charset="0"/>
              </a:rPr>
              <a:t>l </a:t>
            </a:r>
            <a:r>
              <a:rPr lang="en-GB" sz="2400" dirty="0">
                <a:solidFill>
                  <a:srgbClr val="002060"/>
                </a:solidFill>
                <a:latin typeface="Open Sans" panose="020B0606030504020204" pitchFamily="34" charset="0"/>
                <a:ea typeface="Open Sans" panose="020B0606030504020204" pitchFamily="34" charset="0"/>
                <a:cs typeface="Open Sans" panose="020B0606030504020204" pitchFamily="34" charset="0"/>
              </a:rPr>
              <a:t>(</a:t>
            </a:r>
            <a:r>
              <a:rPr lang="en-GB" sz="2400" dirty="0" err="1">
                <a:solidFill>
                  <a:srgbClr val="002060"/>
                </a:solidFill>
                <a:latin typeface="Open Sans" panose="020B0606030504020204" pitchFamily="34" charset="0"/>
                <a:ea typeface="Open Sans" panose="020B0606030504020204" pitchFamily="34" charset="0"/>
                <a:cs typeface="Open Sans" panose="020B0606030504020204" pitchFamily="34" charset="0"/>
              </a:rPr>
              <a:t>aq</a:t>
            </a:r>
            <a:r>
              <a:rPr lang="en-GB" sz="2400" dirty="0">
                <a:solidFill>
                  <a:srgbClr val="002060"/>
                </a:solidFill>
                <a:latin typeface="Open Sans" panose="020B0606030504020204" pitchFamily="34" charset="0"/>
                <a:ea typeface="Open Sans" panose="020B0606030504020204" pitchFamily="34" charset="0"/>
                <a:cs typeface="Open Sans" panose="020B0606030504020204" pitchFamily="34" charset="0"/>
              </a:rPr>
              <a:t>)   ——&gt;   C</a:t>
            </a:r>
            <a:r>
              <a:rPr lang="en-GB" sz="2400" baseline="-25000" dirty="0">
                <a:solidFill>
                  <a:srgbClr val="002060"/>
                </a:solidFill>
                <a:latin typeface="Open Sans" panose="020B0606030504020204" pitchFamily="34" charset="0"/>
                <a:ea typeface="Open Sans" panose="020B0606030504020204" pitchFamily="34" charset="0"/>
                <a:cs typeface="Open Sans" panose="020B0606030504020204" pitchFamily="34" charset="0"/>
              </a:rPr>
              <a:t>6</a:t>
            </a:r>
            <a:r>
              <a:rPr lang="en-GB" sz="2400" dirty="0">
                <a:solidFill>
                  <a:srgbClr val="002060"/>
                </a:solidFill>
                <a:latin typeface="Open Sans" panose="020B0606030504020204" pitchFamily="34" charset="0"/>
                <a:ea typeface="Open Sans" panose="020B0606030504020204" pitchFamily="34" charset="0"/>
                <a:cs typeface="Open Sans" panose="020B0606030504020204" pitchFamily="34" charset="0"/>
              </a:rPr>
              <a:t>H</a:t>
            </a:r>
            <a:r>
              <a:rPr lang="en-GB" sz="2400" baseline="-25000" dirty="0">
                <a:solidFill>
                  <a:srgbClr val="002060"/>
                </a:solidFill>
                <a:latin typeface="Open Sans" panose="020B0606030504020204" pitchFamily="34" charset="0"/>
                <a:ea typeface="Open Sans" panose="020B0606030504020204" pitchFamily="34" charset="0"/>
                <a:cs typeface="Open Sans" panose="020B0606030504020204" pitchFamily="34" charset="0"/>
              </a:rPr>
              <a:t>5</a:t>
            </a:r>
            <a:r>
              <a:rPr lang="en-GB" sz="2400" dirty="0">
                <a:solidFill>
                  <a:srgbClr val="002060"/>
                </a:solidFill>
                <a:latin typeface="Open Sans" panose="020B0606030504020204" pitchFamily="34" charset="0"/>
                <a:ea typeface="Open Sans" panose="020B0606030504020204" pitchFamily="34" charset="0"/>
                <a:cs typeface="Open Sans" panose="020B0606030504020204" pitchFamily="34" charset="0"/>
              </a:rPr>
              <a:t>NH</a:t>
            </a:r>
            <a:r>
              <a:rPr lang="en-GB" sz="2400" baseline="-25000" dirty="0">
                <a:solidFill>
                  <a:srgbClr val="002060"/>
                </a:solidFill>
                <a:latin typeface="Open Sans" panose="020B0606030504020204" pitchFamily="34" charset="0"/>
                <a:ea typeface="Open Sans" panose="020B0606030504020204" pitchFamily="34" charset="0"/>
                <a:cs typeface="Open Sans" panose="020B0606030504020204" pitchFamily="34" charset="0"/>
              </a:rPr>
              <a:t>3</a:t>
            </a:r>
            <a:r>
              <a:rPr lang="en-GB" sz="2400" baseline="30000" dirty="0">
                <a:solidFill>
                  <a:srgbClr val="002060"/>
                </a:solidFill>
                <a:latin typeface="Open Sans" panose="020B0606030504020204" pitchFamily="34" charset="0"/>
                <a:ea typeface="Open Sans" panose="020B0606030504020204" pitchFamily="34" charset="0"/>
                <a:cs typeface="Open Sans" panose="020B0606030504020204" pitchFamily="34" charset="0"/>
              </a:rPr>
              <a:t>+</a:t>
            </a:r>
            <a:r>
              <a:rPr lang="en-GB" sz="2400" dirty="0">
                <a:solidFill>
                  <a:srgbClr val="002060"/>
                </a:solidFill>
                <a:latin typeface="Open Sans" panose="020B0606030504020204" pitchFamily="34" charset="0"/>
                <a:ea typeface="Open Sans" panose="020B0606030504020204" pitchFamily="34" charset="0"/>
                <a:cs typeface="Open Sans" panose="020B0606030504020204" pitchFamily="34" charset="0"/>
              </a:rPr>
              <a:t>C</a:t>
            </a:r>
            <a:r>
              <a:rPr lang="en-GB" sz="2400" i="1" dirty="0">
                <a:solidFill>
                  <a:srgbClr val="002060"/>
                </a:solidFill>
                <a:latin typeface="Open Sans" panose="020B0606030504020204" pitchFamily="34" charset="0"/>
                <a:ea typeface="Open Sans" panose="020B0606030504020204" pitchFamily="34" charset="0"/>
                <a:cs typeface="Open Sans" panose="020B0606030504020204" pitchFamily="34" charset="0"/>
              </a:rPr>
              <a:t>l</a:t>
            </a:r>
            <a:r>
              <a:rPr lang="en-GB" sz="2400" dirty="0">
                <a:solidFill>
                  <a:srgbClr val="002060"/>
                </a:solidFill>
                <a:latin typeface="Open Sans" panose="020B0606030504020204" pitchFamily="34" charset="0"/>
                <a:ea typeface="Open Sans" panose="020B0606030504020204" pitchFamily="34" charset="0"/>
                <a:cs typeface="Open Sans" panose="020B0606030504020204" pitchFamily="34" charset="0"/>
              </a:rPr>
              <a:t>¯(</a:t>
            </a:r>
            <a:r>
              <a:rPr lang="en-GB" sz="2400" dirty="0" err="1">
                <a:solidFill>
                  <a:srgbClr val="002060"/>
                </a:solidFill>
                <a:latin typeface="Open Sans" panose="020B0606030504020204" pitchFamily="34" charset="0"/>
                <a:ea typeface="Open Sans" panose="020B0606030504020204" pitchFamily="34" charset="0"/>
                <a:cs typeface="Open Sans" panose="020B0606030504020204" pitchFamily="34" charset="0"/>
              </a:rPr>
              <a:t>aq</a:t>
            </a:r>
            <a:r>
              <a:rPr lang="en-GB" sz="2400" dirty="0">
                <a:solidFill>
                  <a:srgbClr val="002060"/>
                </a:solidFill>
                <a:latin typeface="Open Sans" panose="020B0606030504020204" pitchFamily="34" charset="0"/>
                <a:ea typeface="Open Sans" panose="020B0606030504020204" pitchFamily="34" charset="0"/>
                <a:cs typeface="Open Sans" panose="020B0606030504020204" pitchFamily="34" charset="0"/>
              </a:rPr>
              <a:t>)</a:t>
            </a:r>
            <a:r>
              <a:rPr lang="kk-KZ" sz="2400" dirty="0">
                <a:solidFill>
                  <a:srgbClr val="002060"/>
                </a:solidFill>
                <a:latin typeface="Open Sans" panose="020B0606030504020204" pitchFamily="34" charset="0"/>
                <a:ea typeface="Open Sans" panose="020B0606030504020204" pitchFamily="34" charset="0"/>
                <a:cs typeface="Open Sans" panose="020B0606030504020204" pitchFamily="34" charset="0"/>
              </a:rPr>
              <a:t>     </a:t>
            </a:r>
          </a:p>
          <a:p>
            <a:pPr algn="r"/>
            <a:r>
              <a:rPr lang="en-GB" sz="2400" dirty="0">
                <a:solidFill>
                  <a:srgbClr val="002060"/>
                </a:solidFill>
                <a:latin typeface="Open Sans" panose="020B0606030504020204" pitchFamily="34" charset="0"/>
                <a:ea typeface="Open Sans" panose="020B0606030504020204" pitchFamily="34" charset="0"/>
                <a:cs typeface="Open Sans" panose="020B0606030504020204" pitchFamily="34" charset="0"/>
              </a:rPr>
              <a:t>       </a:t>
            </a:r>
            <a:r>
              <a:rPr lang="kk-KZ" sz="2400" dirty="0">
                <a:solidFill>
                  <a:srgbClr val="002060"/>
                </a:solidFill>
                <a:latin typeface="Open Sans" panose="020B0606030504020204" pitchFamily="34" charset="0"/>
                <a:ea typeface="Open Sans" panose="020B0606030504020204" pitchFamily="34" charset="0"/>
                <a:cs typeface="Open Sans" panose="020B0606030504020204" pitchFamily="34" charset="0"/>
              </a:rPr>
              <a:t> фениламмоний хлорид</a:t>
            </a:r>
            <a:endParaRPr lang="en-GB" sz="2400" dirty="0">
              <a:solidFill>
                <a:srgbClr val="002060"/>
              </a:solidFill>
              <a:latin typeface="Open Sans" panose="020B0606030504020204" pitchFamily="34" charset="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23644923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84163" y="190403"/>
            <a:ext cx="9144000" cy="1079884"/>
          </a:xfrm>
          <a:prstGeom prst="rect">
            <a:avLst/>
          </a:prstGeom>
          <a:noFill/>
          <a:ln>
            <a:solidFill>
              <a:schemeClr val="tx2"/>
            </a:solidFill>
          </a:ln>
        </p:spPr>
        <p:txBody>
          <a:bodyPr wrap="square" lIns="252000" tIns="108000" rIns="252000" bIns="108000" rtlCol="0">
            <a:spAutoFit/>
          </a:bodyPr>
          <a:lstStyle/>
          <a:p>
            <a:pPr algn="ctr"/>
            <a:r>
              <a:rPr lang="kk-KZ" sz="2800" dirty="0">
                <a:solidFill>
                  <a:srgbClr val="620BFC"/>
                </a:solidFill>
                <a:latin typeface="Open Sans" panose="020B0606030504020204" pitchFamily="34" charset="0"/>
                <a:ea typeface="Open Sans" panose="020B0606030504020204" pitchFamily="34" charset="0"/>
                <a:cs typeface="Open Sans" panose="020B0606030504020204" pitchFamily="34" charset="0"/>
              </a:rPr>
              <a:t>Галогеналкандардың нуклеофилдік орынбасу реакциясы</a:t>
            </a:r>
          </a:p>
        </p:txBody>
      </p:sp>
      <p:sp>
        <p:nvSpPr>
          <p:cNvPr id="31" name="TextBox 30"/>
          <p:cNvSpPr txBox="1"/>
          <p:nvPr/>
        </p:nvSpPr>
        <p:spPr>
          <a:xfrm>
            <a:off x="284162" y="1544873"/>
            <a:ext cx="9144000" cy="2803433"/>
          </a:xfrm>
          <a:prstGeom prst="rect">
            <a:avLst/>
          </a:prstGeom>
          <a:noFill/>
          <a:ln>
            <a:solidFill>
              <a:schemeClr val="tx2"/>
            </a:solidFill>
          </a:ln>
        </p:spPr>
        <p:txBody>
          <a:bodyPr wrap="square" lIns="252000" tIns="108000" rIns="252000" bIns="108000" rtlCol="0">
            <a:spAutoFit/>
          </a:bodyPr>
          <a:lstStyle/>
          <a:p>
            <a:r>
              <a:rPr lang="kk-KZ" altLang="ru-RU" sz="2800" dirty="0">
                <a:solidFill>
                  <a:srgbClr val="002060"/>
                </a:solidFill>
                <a:latin typeface="Open Sans" panose="020B0606030504020204" pitchFamily="34" charset="0"/>
                <a:ea typeface="Open Sans" panose="020B0606030504020204" pitchFamily="34" charset="0"/>
                <a:cs typeface="Open Sans" panose="020B0606030504020204" pitchFamily="34" charset="0"/>
              </a:rPr>
              <a:t>Аминдердегі азот атомдарында байланысқа түспеген жұп электрон болғандықтан олар </a:t>
            </a:r>
            <a:r>
              <a:rPr lang="kk-KZ" altLang="ru-RU" sz="2800" dirty="0">
                <a:solidFill>
                  <a:srgbClr val="620BFC"/>
                </a:solidFill>
                <a:latin typeface="Open Sans" panose="020B0606030504020204" pitchFamily="34" charset="0"/>
                <a:ea typeface="Open Sans" panose="020B0606030504020204" pitchFamily="34" charset="0"/>
                <a:cs typeface="Open Sans" panose="020B0606030504020204" pitchFamily="34" charset="0"/>
              </a:rPr>
              <a:t>нуклеофилдер</a:t>
            </a:r>
            <a:r>
              <a:rPr lang="kk-KZ" altLang="ru-RU" sz="2800" dirty="0">
                <a:solidFill>
                  <a:srgbClr val="002060"/>
                </a:solidFill>
                <a:latin typeface="Open Sans" panose="020B0606030504020204" pitchFamily="34" charset="0"/>
                <a:ea typeface="Open Sans" panose="020B0606030504020204" pitchFamily="34" charset="0"/>
                <a:cs typeface="Open Sans" panose="020B0606030504020204" pitchFamily="34" charset="0"/>
              </a:rPr>
              <a:t> болып табылады. Сондықтан олар галогеналкандармен әрекеттесіп екіншілік, үшіншілік аминдер және төртіншілік амин тұздары түзіледі. </a:t>
            </a:r>
          </a:p>
        </p:txBody>
      </p:sp>
      <p:sp>
        <p:nvSpPr>
          <p:cNvPr id="5" name="Прямоугольник 4"/>
          <p:cNvSpPr/>
          <p:nvPr/>
        </p:nvSpPr>
        <p:spPr>
          <a:xfrm>
            <a:off x="284163" y="4730185"/>
            <a:ext cx="9144000" cy="2980303"/>
          </a:xfrm>
          <a:prstGeom prst="rect">
            <a:avLst/>
          </a:prstGeom>
          <a:ln>
            <a:solidFill>
              <a:srgbClr val="002060"/>
            </a:solidFill>
          </a:ln>
        </p:spPr>
        <p:txBody>
          <a:bodyPr wrap="square">
            <a:spAutoFit/>
          </a:bodyPr>
          <a:lstStyle/>
          <a:p>
            <a:pPr>
              <a:spcAft>
                <a:spcPts val="200"/>
              </a:spcAft>
            </a:pPr>
            <a:r>
              <a:rPr lang="en-GB" sz="2200" dirty="0">
                <a:solidFill>
                  <a:srgbClr val="620BFC"/>
                </a:solidFill>
                <a:latin typeface="Open Sans" panose="020B0606030504020204" pitchFamily="34" charset="0"/>
                <a:ea typeface="Open Sans" panose="020B0606030504020204" pitchFamily="34" charset="0"/>
                <a:cs typeface="Open Sans" panose="020B0606030504020204" pitchFamily="34" charset="0"/>
              </a:rPr>
              <a:t>C</a:t>
            </a:r>
            <a:r>
              <a:rPr lang="en-GB" sz="2200" baseline="-25000" dirty="0">
                <a:solidFill>
                  <a:srgbClr val="620BFC"/>
                </a:solidFill>
                <a:latin typeface="Open Sans" panose="020B0606030504020204" pitchFamily="34" charset="0"/>
                <a:ea typeface="Open Sans" panose="020B0606030504020204" pitchFamily="34" charset="0"/>
                <a:cs typeface="Open Sans" panose="020B0606030504020204" pitchFamily="34" charset="0"/>
              </a:rPr>
              <a:t>2</a:t>
            </a:r>
            <a:r>
              <a:rPr lang="en-GB" sz="2200" dirty="0">
                <a:solidFill>
                  <a:srgbClr val="620BFC"/>
                </a:solidFill>
                <a:latin typeface="Open Sans" panose="020B0606030504020204" pitchFamily="34" charset="0"/>
                <a:ea typeface="Open Sans" panose="020B0606030504020204" pitchFamily="34" charset="0"/>
                <a:cs typeface="Open Sans" panose="020B0606030504020204" pitchFamily="34" charset="0"/>
              </a:rPr>
              <a:t>H</a:t>
            </a:r>
            <a:r>
              <a:rPr lang="en-GB" sz="2200" baseline="-25000" dirty="0">
                <a:solidFill>
                  <a:srgbClr val="620BFC"/>
                </a:solidFill>
                <a:latin typeface="Open Sans" panose="020B0606030504020204" pitchFamily="34" charset="0"/>
                <a:ea typeface="Open Sans" panose="020B0606030504020204" pitchFamily="34" charset="0"/>
                <a:cs typeface="Open Sans" panose="020B0606030504020204" pitchFamily="34" charset="0"/>
              </a:rPr>
              <a:t>5</a:t>
            </a:r>
            <a:r>
              <a:rPr lang="en-GB" sz="2200" dirty="0">
                <a:solidFill>
                  <a:srgbClr val="620BFC"/>
                </a:solidFill>
                <a:latin typeface="Open Sans" panose="020B0606030504020204" pitchFamily="34" charset="0"/>
                <a:ea typeface="Open Sans" panose="020B0606030504020204" pitchFamily="34" charset="0"/>
                <a:cs typeface="Open Sans" panose="020B0606030504020204" pitchFamily="34" charset="0"/>
              </a:rPr>
              <a:t>NH</a:t>
            </a:r>
            <a:r>
              <a:rPr lang="en-GB" sz="2200" baseline="-25000" dirty="0">
                <a:solidFill>
                  <a:srgbClr val="620BFC"/>
                </a:solidFill>
                <a:latin typeface="Open Sans" panose="020B0606030504020204" pitchFamily="34" charset="0"/>
                <a:ea typeface="Open Sans" panose="020B0606030504020204" pitchFamily="34" charset="0"/>
                <a:cs typeface="Open Sans" panose="020B0606030504020204" pitchFamily="34" charset="0"/>
              </a:rPr>
              <a:t>2</a:t>
            </a:r>
            <a:r>
              <a:rPr lang="en-GB" sz="2200" dirty="0">
                <a:solidFill>
                  <a:srgbClr val="620BFC"/>
                </a:solidFill>
                <a:latin typeface="Open Sans" panose="020B0606030504020204" pitchFamily="34" charset="0"/>
                <a:ea typeface="Open Sans" panose="020B0606030504020204" pitchFamily="34" charset="0"/>
                <a:cs typeface="Open Sans" panose="020B0606030504020204" pitchFamily="34" charset="0"/>
              </a:rPr>
              <a:t>   +   C</a:t>
            </a:r>
            <a:r>
              <a:rPr lang="en-GB" sz="2200" baseline="-25000" dirty="0">
                <a:solidFill>
                  <a:srgbClr val="620BFC"/>
                </a:solidFill>
                <a:latin typeface="Open Sans" panose="020B0606030504020204" pitchFamily="34" charset="0"/>
                <a:ea typeface="Open Sans" panose="020B0606030504020204" pitchFamily="34" charset="0"/>
                <a:cs typeface="Open Sans" panose="020B0606030504020204" pitchFamily="34" charset="0"/>
              </a:rPr>
              <a:t>2</a:t>
            </a:r>
            <a:r>
              <a:rPr lang="en-GB" sz="2200" dirty="0">
                <a:solidFill>
                  <a:srgbClr val="620BFC"/>
                </a:solidFill>
                <a:latin typeface="Open Sans" panose="020B0606030504020204" pitchFamily="34" charset="0"/>
                <a:ea typeface="Open Sans" panose="020B0606030504020204" pitchFamily="34" charset="0"/>
                <a:cs typeface="Open Sans" panose="020B0606030504020204" pitchFamily="34" charset="0"/>
              </a:rPr>
              <a:t>H</a:t>
            </a:r>
            <a:r>
              <a:rPr lang="en-GB" sz="2200" baseline="-25000" dirty="0">
                <a:solidFill>
                  <a:srgbClr val="620BFC"/>
                </a:solidFill>
                <a:latin typeface="Open Sans" panose="020B0606030504020204" pitchFamily="34" charset="0"/>
                <a:ea typeface="Open Sans" panose="020B0606030504020204" pitchFamily="34" charset="0"/>
                <a:cs typeface="Open Sans" panose="020B0606030504020204" pitchFamily="34" charset="0"/>
              </a:rPr>
              <a:t>5</a:t>
            </a:r>
            <a:r>
              <a:rPr lang="en-GB" sz="2200" dirty="0">
                <a:solidFill>
                  <a:srgbClr val="620BFC"/>
                </a:solidFill>
                <a:latin typeface="Open Sans" panose="020B0606030504020204" pitchFamily="34" charset="0"/>
                <a:ea typeface="Open Sans" panose="020B0606030504020204" pitchFamily="34" charset="0"/>
                <a:cs typeface="Open Sans" panose="020B0606030504020204" pitchFamily="34" charset="0"/>
              </a:rPr>
              <a:t>Br    ——&gt;   </a:t>
            </a:r>
            <a:r>
              <a:rPr lang="en-GB" sz="2200" dirty="0" err="1">
                <a:solidFill>
                  <a:srgbClr val="620BFC"/>
                </a:solidFill>
                <a:latin typeface="Open Sans" panose="020B0606030504020204" pitchFamily="34" charset="0"/>
                <a:ea typeface="Open Sans" panose="020B0606030504020204" pitchFamily="34" charset="0"/>
                <a:cs typeface="Open Sans" panose="020B0606030504020204" pitchFamily="34" charset="0"/>
              </a:rPr>
              <a:t>HBr</a:t>
            </a:r>
            <a:r>
              <a:rPr lang="en-GB" sz="2200" dirty="0">
                <a:solidFill>
                  <a:srgbClr val="620BFC"/>
                </a:solidFill>
                <a:latin typeface="Open Sans" panose="020B0606030504020204" pitchFamily="34" charset="0"/>
                <a:ea typeface="Open Sans" panose="020B0606030504020204" pitchFamily="34" charset="0"/>
                <a:cs typeface="Open Sans" panose="020B0606030504020204" pitchFamily="34" charset="0"/>
              </a:rPr>
              <a:t>   +   (C</a:t>
            </a:r>
            <a:r>
              <a:rPr lang="en-GB" sz="2200" baseline="-25000" dirty="0">
                <a:solidFill>
                  <a:srgbClr val="620BFC"/>
                </a:solidFill>
                <a:latin typeface="Open Sans" panose="020B0606030504020204" pitchFamily="34" charset="0"/>
                <a:ea typeface="Open Sans" panose="020B0606030504020204" pitchFamily="34" charset="0"/>
                <a:cs typeface="Open Sans" panose="020B0606030504020204" pitchFamily="34" charset="0"/>
              </a:rPr>
              <a:t>2</a:t>
            </a:r>
            <a:r>
              <a:rPr lang="en-GB" sz="2200" dirty="0">
                <a:solidFill>
                  <a:srgbClr val="620BFC"/>
                </a:solidFill>
                <a:latin typeface="Open Sans" panose="020B0606030504020204" pitchFamily="34" charset="0"/>
                <a:ea typeface="Open Sans" panose="020B0606030504020204" pitchFamily="34" charset="0"/>
                <a:cs typeface="Open Sans" panose="020B0606030504020204" pitchFamily="34" charset="0"/>
              </a:rPr>
              <a:t>H</a:t>
            </a:r>
            <a:r>
              <a:rPr lang="en-GB" sz="2200" baseline="-25000" dirty="0">
                <a:solidFill>
                  <a:srgbClr val="620BFC"/>
                </a:solidFill>
                <a:latin typeface="Open Sans" panose="020B0606030504020204" pitchFamily="34" charset="0"/>
                <a:ea typeface="Open Sans" panose="020B0606030504020204" pitchFamily="34" charset="0"/>
                <a:cs typeface="Open Sans" panose="020B0606030504020204" pitchFamily="34" charset="0"/>
              </a:rPr>
              <a:t>5</a:t>
            </a:r>
            <a:r>
              <a:rPr lang="en-GB" sz="2200" dirty="0">
                <a:solidFill>
                  <a:srgbClr val="620BFC"/>
                </a:solidFill>
                <a:latin typeface="Open Sans" panose="020B0606030504020204" pitchFamily="34" charset="0"/>
                <a:ea typeface="Open Sans" panose="020B0606030504020204" pitchFamily="34" charset="0"/>
                <a:cs typeface="Open Sans" panose="020B0606030504020204" pitchFamily="34" charset="0"/>
              </a:rPr>
              <a:t>)</a:t>
            </a:r>
            <a:r>
              <a:rPr lang="en-GB" sz="2200" baseline="-25000" dirty="0">
                <a:solidFill>
                  <a:srgbClr val="620BFC"/>
                </a:solidFill>
                <a:latin typeface="Open Sans" panose="020B0606030504020204" pitchFamily="34" charset="0"/>
                <a:ea typeface="Open Sans" panose="020B0606030504020204" pitchFamily="34" charset="0"/>
                <a:cs typeface="Open Sans" panose="020B0606030504020204" pitchFamily="34" charset="0"/>
              </a:rPr>
              <a:t>2</a:t>
            </a:r>
            <a:r>
              <a:rPr lang="en-GB" sz="2200" dirty="0">
                <a:solidFill>
                  <a:srgbClr val="620BFC"/>
                </a:solidFill>
                <a:latin typeface="Open Sans" panose="020B0606030504020204" pitchFamily="34" charset="0"/>
                <a:ea typeface="Open Sans" panose="020B0606030504020204" pitchFamily="34" charset="0"/>
                <a:cs typeface="Open Sans" panose="020B0606030504020204" pitchFamily="34" charset="0"/>
              </a:rPr>
              <a:t>NH  </a:t>
            </a:r>
            <a:endParaRPr lang="kk-KZ" sz="2200" dirty="0">
              <a:solidFill>
                <a:srgbClr val="620BFC"/>
              </a:solidFill>
              <a:latin typeface="Open Sans" panose="020B0606030504020204" pitchFamily="34" charset="0"/>
              <a:ea typeface="Open Sans" panose="020B0606030504020204" pitchFamily="34" charset="0"/>
              <a:cs typeface="Open Sans" panose="020B0606030504020204" pitchFamily="34" charset="0"/>
            </a:endParaRPr>
          </a:p>
          <a:p>
            <a:pPr algn="r">
              <a:spcAft>
                <a:spcPts val="200"/>
              </a:spcAft>
            </a:pPr>
            <a:r>
              <a:rPr lang="kk-KZ" sz="2200" dirty="0">
                <a:solidFill>
                  <a:srgbClr val="002060"/>
                </a:solidFill>
                <a:latin typeface="Open Sans" panose="020B0606030504020204" pitchFamily="34" charset="0"/>
                <a:ea typeface="Open Sans" panose="020B0606030504020204" pitchFamily="34" charset="0"/>
                <a:cs typeface="Open Sans" panose="020B0606030504020204" pitchFamily="34" charset="0"/>
              </a:rPr>
              <a:t>диметиламин, екіншілік амин</a:t>
            </a:r>
            <a:endParaRPr lang="en-GB" sz="2200" dirty="0">
              <a:solidFill>
                <a:srgbClr val="002060"/>
              </a:solidFill>
              <a:latin typeface="Open Sans" panose="020B0606030504020204" pitchFamily="34" charset="0"/>
              <a:ea typeface="Open Sans" panose="020B0606030504020204" pitchFamily="34" charset="0"/>
              <a:cs typeface="Open Sans" panose="020B0606030504020204" pitchFamily="34" charset="0"/>
            </a:endParaRPr>
          </a:p>
          <a:p>
            <a:pPr>
              <a:spcAft>
                <a:spcPts val="200"/>
              </a:spcAft>
            </a:pPr>
            <a:endParaRPr lang="en-GB" sz="2200" dirty="0">
              <a:latin typeface="Open Sans" panose="020B0606030504020204" pitchFamily="34" charset="0"/>
              <a:ea typeface="Open Sans" panose="020B0606030504020204" pitchFamily="34" charset="0"/>
              <a:cs typeface="Open Sans" panose="020B0606030504020204" pitchFamily="34" charset="0"/>
            </a:endParaRPr>
          </a:p>
          <a:p>
            <a:pPr>
              <a:spcAft>
                <a:spcPts val="200"/>
              </a:spcAft>
            </a:pPr>
            <a:r>
              <a:rPr lang="en-GB" sz="2200" dirty="0">
                <a:solidFill>
                  <a:srgbClr val="620BFC"/>
                </a:solidFill>
                <a:latin typeface="Open Sans" panose="020B0606030504020204" pitchFamily="34" charset="0"/>
                <a:ea typeface="Open Sans" panose="020B0606030504020204" pitchFamily="34" charset="0"/>
                <a:cs typeface="Open Sans" panose="020B0606030504020204" pitchFamily="34" charset="0"/>
              </a:rPr>
              <a:t>(C</a:t>
            </a:r>
            <a:r>
              <a:rPr lang="en-GB" sz="2200" baseline="-25000" dirty="0">
                <a:solidFill>
                  <a:srgbClr val="620BFC"/>
                </a:solidFill>
                <a:latin typeface="Open Sans" panose="020B0606030504020204" pitchFamily="34" charset="0"/>
                <a:ea typeface="Open Sans" panose="020B0606030504020204" pitchFamily="34" charset="0"/>
                <a:cs typeface="Open Sans" panose="020B0606030504020204" pitchFamily="34" charset="0"/>
              </a:rPr>
              <a:t>2</a:t>
            </a:r>
            <a:r>
              <a:rPr lang="en-GB" sz="2200" dirty="0">
                <a:solidFill>
                  <a:srgbClr val="620BFC"/>
                </a:solidFill>
                <a:latin typeface="Open Sans" panose="020B0606030504020204" pitchFamily="34" charset="0"/>
                <a:ea typeface="Open Sans" panose="020B0606030504020204" pitchFamily="34" charset="0"/>
                <a:cs typeface="Open Sans" panose="020B0606030504020204" pitchFamily="34" charset="0"/>
              </a:rPr>
              <a:t>H</a:t>
            </a:r>
            <a:r>
              <a:rPr lang="en-GB" sz="2200" baseline="-25000" dirty="0">
                <a:solidFill>
                  <a:srgbClr val="620BFC"/>
                </a:solidFill>
                <a:latin typeface="Open Sans" panose="020B0606030504020204" pitchFamily="34" charset="0"/>
                <a:ea typeface="Open Sans" panose="020B0606030504020204" pitchFamily="34" charset="0"/>
                <a:cs typeface="Open Sans" panose="020B0606030504020204" pitchFamily="34" charset="0"/>
              </a:rPr>
              <a:t>5</a:t>
            </a:r>
            <a:r>
              <a:rPr lang="en-GB" sz="2200" dirty="0">
                <a:solidFill>
                  <a:srgbClr val="620BFC"/>
                </a:solidFill>
                <a:latin typeface="Open Sans" panose="020B0606030504020204" pitchFamily="34" charset="0"/>
                <a:ea typeface="Open Sans" panose="020B0606030504020204" pitchFamily="34" charset="0"/>
                <a:cs typeface="Open Sans" panose="020B0606030504020204" pitchFamily="34" charset="0"/>
              </a:rPr>
              <a:t>)</a:t>
            </a:r>
            <a:r>
              <a:rPr lang="en-GB" sz="2200" baseline="-25000" dirty="0">
                <a:solidFill>
                  <a:srgbClr val="620BFC"/>
                </a:solidFill>
                <a:latin typeface="Open Sans" panose="020B0606030504020204" pitchFamily="34" charset="0"/>
                <a:ea typeface="Open Sans" panose="020B0606030504020204" pitchFamily="34" charset="0"/>
                <a:cs typeface="Open Sans" panose="020B0606030504020204" pitchFamily="34" charset="0"/>
              </a:rPr>
              <a:t>2</a:t>
            </a:r>
            <a:r>
              <a:rPr lang="en-GB" sz="2200" dirty="0">
                <a:solidFill>
                  <a:srgbClr val="620BFC"/>
                </a:solidFill>
                <a:latin typeface="Open Sans" panose="020B0606030504020204" pitchFamily="34" charset="0"/>
                <a:ea typeface="Open Sans" panose="020B0606030504020204" pitchFamily="34" charset="0"/>
                <a:cs typeface="Open Sans" panose="020B0606030504020204" pitchFamily="34" charset="0"/>
              </a:rPr>
              <a:t>NH   +  C</a:t>
            </a:r>
            <a:r>
              <a:rPr lang="en-GB" sz="2200" baseline="-25000" dirty="0">
                <a:solidFill>
                  <a:srgbClr val="620BFC"/>
                </a:solidFill>
                <a:latin typeface="Open Sans" panose="020B0606030504020204" pitchFamily="34" charset="0"/>
                <a:ea typeface="Open Sans" panose="020B0606030504020204" pitchFamily="34" charset="0"/>
                <a:cs typeface="Open Sans" panose="020B0606030504020204" pitchFamily="34" charset="0"/>
              </a:rPr>
              <a:t>2</a:t>
            </a:r>
            <a:r>
              <a:rPr lang="en-GB" sz="2200" dirty="0">
                <a:solidFill>
                  <a:srgbClr val="620BFC"/>
                </a:solidFill>
                <a:latin typeface="Open Sans" panose="020B0606030504020204" pitchFamily="34" charset="0"/>
                <a:ea typeface="Open Sans" panose="020B0606030504020204" pitchFamily="34" charset="0"/>
                <a:cs typeface="Open Sans" panose="020B0606030504020204" pitchFamily="34" charset="0"/>
              </a:rPr>
              <a:t>H</a:t>
            </a:r>
            <a:r>
              <a:rPr lang="en-GB" sz="2200" baseline="-25000" dirty="0">
                <a:solidFill>
                  <a:srgbClr val="620BFC"/>
                </a:solidFill>
                <a:latin typeface="Open Sans" panose="020B0606030504020204" pitchFamily="34" charset="0"/>
                <a:ea typeface="Open Sans" panose="020B0606030504020204" pitchFamily="34" charset="0"/>
                <a:cs typeface="Open Sans" panose="020B0606030504020204" pitchFamily="34" charset="0"/>
              </a:rPr>
              <a:t>5</a:t>
            </a:r>
            <a:r>
              <a:rPr lang="en-GB" sz="2200" dirty="0">
                <a:solidFill>
                  <a:srgbClr val="620BFC"/>
                </a:solidFill>
                <a:latin typeface="Open Sans" panose="020B0606030504020204" pitchFamily="34" charset="0"/>
                <a:ea typeface="Open Sans" panose="020B0606030504020204" pitchFamily="34" charset="0"/>
                <a:cs typeface="Open Sans" panose="020B0606030504020204" pitchFamily="34" charset="0"/>
              </a:rPr>
              <a:t>Br   ——&gt;   </a:t>
            </a:r>
            <a:r>
              <a:rPr lang="en-GB" sz="2200" dirty="0" err="1">
                <a:solidFill>
                  <a:srgbClr val="620BFC"/>
                </a:solidFill>
                <a:latin typeface="Open Sans" panose="020B0606030504020204" pitchFamily="34" charset="0"/>
                <a:ea typeface="Open Sans" panose="020B0606030504020204" pitchFamily="34" charset="0"/>
                <a:cs typeface="Open Sans" panose="020B0606030504020204" pitchFamily="34" charset="0"/>
              </a:rPr>
              <a:t>HBr</a:t>
            </a:r>
            <a:r>
              <a:rPr lang="en-GB" sz="2200" dirty="0">
                <a:solidFill>
                  <a:srgbClr val="620BFC"/>
                </a:solidFill>
                <a:latin typeface="Open Sans" panose="020B0606030504020204" pitchFamily="34" charset="0"/>
                <a:ea typeface="Open Sans" panose="020B0606030504020204" pitchFamily="34" charset="0"/>
                <a:cs typeface="Open Sans" panose="020B0606030504020204" pitchFamily="34" charset="0"/>
              </a:rPr>
              <a:t>   +   (C</a:t>
            </a:r>
            <a:r>
              <a:rPr lang="en-GB" sz="2200" baseline="-25000" dirty="0">
                <a:solidFill>
                  <a:srgbClr val="620BFC"/>
                </a:solidFill>
                <a:latin typeface="Open Sans" panose="020B0606030504020204" pitchFamily="34" charset="0"/>
                <a:ea typeface="Open Sans" panose="020B0606030504020204" pitchFamily="34" charset="0"/>
                <a:cs typeface="Open Sans" panose="020B0606030504020204" pitchFamily="34" charset="0"/>
              </a:rPr>
              <a:t>2</a:t>
            </a:r>
            <a:r>
              <a:rPr lang="en-GB" sz="2200" dirty="0">
                <a:solidFill>
                  <a:srgbClr val="620BFC"/>
                </a:solidFill>
                <a:latin typeface="Open Sans" panose="020B0606030504020204" pitchFamily="34" charset="0"/>
                <a:ea typeface="Open Sans" panose="020B0606030504020204" pitchFamily="34" charset="0"/>
                <a:cs typeface="Open Sans" panose="020B0606030504020204" pitchFamily="34" charset="0"/>
              </a:rPr>
              <a:t>H</a:t>
            </a:r>
            <a:r>
              <a:rPr lang="en-GB" sz="2200" baseline="-25000" dirty="0">
                <a:solidFill>
                  <a:srgbClr val="620BFC"/>
                </a:solidFill>
                <a:latin typeface="Open Sans" panose="020B0606030504020204" pitchFamily="34" charset="0"/>
                <a:ea typeface="Open Sans" panose="020B0606030504020204" pitchFamily="34" charset="0"/>
                <a:cs typeface="Open Sans" panose="020B0606030504020204" pitchFamily="34" charset="0"/>
              </a:rPr>
              <a:t>5</a:t>
            </a:r>
            <a:r>
              <a:rPr lang="en-GB" sz="2200" dirty="0">
                <a:solidFill>
                  <a:srgbClr val="620BFC"/>
                </a:solidFill>
                <a:latin typeface="Open Sans" panose="020B0606030504020204" pitchFamily="34" charset="0"/>
                <a:ea typeface="Open Sans" panose="020B0606030504020204" pitchFamily="34" charset="0"/>
                <a:cs typeface="Open Sans" panose="020B0606030504020204" pitchFamily="34" charset="0"/>
              </a:rPr>
              <a:t>)</a:t>
            </a:r>
            <a:r>
              <a:rPr lang="en-GB" sz="2200" baseline="-25000" dirty="0">
                <a:solidFill>
                  <a:srgbClr val="620BFC"/>
                </a:solidFill>
                <a:latin typeface="Open Sans" panose="020B0606030504020204" pitchFamily="34" charset="0"/>
                <a:ea typeface="Open Sans" panose="020B0606030504020204" pitchFamily="34" charset="0"/>
                <a:cs typeface="Open Sans" panose="020B0606030504020204" pitchFamily="34" charset="0"/>
              </a:rPr>
              <a:t>3</a:t>
            </a:r>
            <a:r>
              <a:rPr lang="en-GB" sz="2200" dirty="0">
                <a:solidFill>
                  <a:srgbClr val="620BFC"/>
                </a:solidFill>
                <a:latin typeface="Open Sans" panose="020B0606030504020204" pitchFamily="34" charset="0"/>
                <a:ea typeface="Open Sans" panose="020B0606030504020204" pitchFamily="34" charset="0"/>
                <a:cs typeface="Open Sans" panose="020B0606030504020204" pitchFamily="34" charset="0"/>
              </a:rPr>
              <a:t>N   </a:t>
            </a:r>
            <a:endParaRPr lang="kk-KZ" sz="2200" dirty="0">
              <a:solidFill>
                <a:srgbClr val="620BFC"/>
              </a:solidFill>
              <a:latin typeface="Open Sans" panose="020B0606030504020204" pitchFamily="34" charset="0"/>
              <a:ea typeface="Open Sans" panose="020B0606030504020204" pitchFamily="34" charset="0"/>
              <a:cs typeface="Open Sans" panose="020B0606030504020204" pitchFamily="34" charset="0"/>
            </a:endParaRPr>
          </a:p>
          <a:p>
            <a:pPr algn="r">
              <a:spcAft>
                <a:spcPts val="200"/>
              </a:spcAft>
            </a:pPr>
            <a:r>
              <a:rPr lang="kk-KZ" sz="2200" dirty="0">
                <a:solidFill>
                  <a:srgbClr val="002060"/>
                </a:solidFill>
                <a:latin typeface="Open Sans" panose="020B0606030504020204" pitchFamily="34" charset="0"/>
                <a:ea typeface="Open Sans" panose="020B0606030504020204" pitchFamily="34" charset="0"/>
                <a:cs typeface="Open Sans" panose="020B0606030504020204" pitchFamily="34" charset="0"/>
              </a:rPr>
              <a:t>трийметиламин, үшіншілік амин</a:t>
            </a:r>
            <a:endParaRPr lang="en-GB" sz="2200" dirty="0">
              <a:solidFill>
                <a:srgbClr val="002060"/>
              </a:solidFill>
              <a:latin typeface="Open Sans" panose="020B0606030504020204" pitchFamily="34" charset="0"/>
              <a:ea typeface="Open Sans" panose="020B0606030504020204" pitchFamily="34" charset="0"/>
              <a:cs typeface="Open Sans" panose="020B0606030504020204" pitchFamily="34" charset="0"/>
            </a:endParaRPr>
          </a:p>
          <a:p>
            <a:pPr>
              <a:spcAft>
                <a:spcPts val="200"/>
              </a:spcAft>
            </a:pPr>
            <a:endParaRPr lang="en-GB" sz="2200" dirty="0">
              <a:solidFill>
                <a:srgbClr val="620BFC"/>
              </a:solidFill>
              <a:latin typeface="Open Sans" panose="020B0606030504020204" pitchFamily="34" charset="0"/>
              <a:ea typeface="Open Sans" panose="020B0606030504020204" pitchFamily="34" charset="0"/>
              <a:cs typeface="Open Sans" panose="020B0606030504020204" pitchFamily="34" charset="0"/>
            </a:endParaRPr>
          </a:p>
          <a:p>
            <a:pPr>
              <a:spcAft>
                <a:spcPts val="200"/>
              </a:spcAft>
            </a:pPr>
            <a:r>
              <a:rPr lang="en-GB" sz="2200" dirty="0">
                <a:solidFill>
                  <a:srgbClr val="620BFC"/>
                </a:solidFill>
                <a:latin typeface="Open Sans" panose="020B0606030504020204" pitchFamily="34" charset="0"/>
                <a:ea typeface="Open Sans" panose="020B0606030504020204" pitchFamily="34" charset="0"/>
                <a:cs typeface="Open Sans" panose="020B0606030504020204" pitchFamily="34" charset="0"/>
              </a:rPr>
              <a:t>(C</a:t>
            </a:r>
            <a:r>
              <a:rPr lang="en-GB" sz="2200" baseline="-25000" dirty="0">
                <a:solidFill>
                  <a:srgbClr val="620BFC"/>
                </a:solidFill>
                <a:latin typeface="Open Sans" panose="020B0606030504020204" pitchFamily="34" charset="0"/>
                <a:ea typeface="Open Sans" panose="020B0606030504020204" pitchFamily="34" charset="0"/>
                <a:cs typeface="Open Sans" panose="020B0606030504020204" pitchFamily="34" charset="0"/>
              </a:rPr>
              <a:t>2</a:t>
            </a:r>
            <a:r>
              <a:rPr lang="en-GB" sz="2200" dirty="0">
                <a:solidFill>
                  <a:srgbClr val="620BFC"/>
                </a:solidFill>
                <a:latin typeface="Open Sans" panose="020B0606030504020204" pitchFamily="34" charset="0"/>
                <a:ea typeface="Open Sans" panose="020B0606030504020204" pitchFamily="34" charset="0"/>
                <a:cs typeface="Open Sans" panose="020B0606030504020204" pitchFamily="34" charset="0"/>
              </a:rPr>
              <a:t>H</a:t>
            </a:r>
            <a:r>
              <a:rPr lang="en-GB" sz="2200" baseline="-25000" dirty="0">
                <a:solidFill>
                  <a:srgbClr val="620BFC"/>
                </a:solidFill>
                <a:latin typeface="Open Sans" panose="020B0606030504020204" pitchFamily="34" charset="0"/>
                <a:ea typeface="Open Sans" panose="020B0606030504020204" pitchFamily="34" charset="0"/>
                <a:cs typeface="Open Sans" panose="020B0606030504020204" pitchFamily="34" charset="0"/>
              </a:rPr>
              <a:t>5</a:t>
            </a:r>
            <a:r>
              <a:rPr lang="en-GB" sz="2200" dirty="0">
                <a:solidFill>
                  <a:srgbClr val="620BFC"/>
                </a:solidFill>
                <a:latin typeface="Open Sans" panose="020B0606030504020204" pitchFamily="34" charset="0"/>
                <a:ea typeface="Open Sans" panose="020B0606030504020204" pitchFamily="34" charset="0"/>
                <a:cs typeface="Open Sans" panose="020B0606030504020204" pitchFamily="34" charset="0"/>
              </a:rPr>
              <a:t>)</a:t>
            </a:r>
            <a:r>
              <a:rPr lang="en-GB" sz="2200" baseline="-25000" dirty="0">
                <a:solidFill>
                  <a:srgbClr val="620BFC"/>
                </a:solidFill>
                <a:latin typeface="Open Sans" panose="020B0606030504020204" pitchFamily="34" charset="0"/>
                <a:ea typeface="Open Sans" panose="020B0606030504020204" pitchFamily="34" charset="0"/>
                <a:cs typeface="Open Sans" panose="020B0606030504020204" pitchFamily="34" charset="0"/>
              </a:rPr>
              <a:t>3</a:t>
            </a:r>
            <a:r>
              <a:rPr lang="en-GB" sz="2200" dirty="0">
                <a:solidFill>
                  <a:srgbClr val="620BFC"/>
                </a:solidFill>
                <a:latin typeface="Open Sans" panose="020B0606030504020204" pitchFamily="34" charset="0"/>
                <a:ea typeface="Open Sans" panose="020B0606030504020204" pitchFamily="34" charset="0"/>
                <a:cs typeface="Open Sans" panose="020B0606030504020204" pitchFamily="34" charset="0"/>
              </a:rPr>
              <a:t>N   +    C</a:t>
            </a:r>
            <a:r>
              <a:rPr lang="en-GB" sz="2200" baseline="-25000" dirty="0">
                <a:solidFill>
                  <a:srgbClr val="620BFC"/>
                </a:solidFill>
                <a:latin typeface="Open Sans" panose="020B0606030504020204" pitchFamily="34" charset="0"/>
                <a:ea typeface="Open Sans" panose="020B0606030504020204" pitchFamily="34" charset="0"/>
                <a:cs typeface="Open Sans" panose="020B0606030504020204" pitchFamily="34" charset="0"/>
              </a:rPr>
              <a:t>2</a:t>
            </a:r>
            <a:r>
              <a:rPr lang="en-GB" sz="2200" dirty="0">
                <a:solidFill>
                  <a:srgbClr val="620BFC"/>
                </a:solidFill>
                <a:latin typeface="Open Sans" panose="020B0606030504020204" pitchFamily="34" charset="0"/>
                <a:ea typeface="Open Sans" panose="020B0606030504020204" pitchFamily="34" charset="0"/>
                <a:cs typeface="Open Sans" panose="020B0606030504020204" pitchFamily="34" charset="0"/>
              </a:rPr>
              <a:t>H</a:t>
            </a:r>
            <a:r>
              <a:rPr lang="en-GB" sz="2200" baseline="-25000" dirty="0">
                <a:solidFill>
                  <a:srgbClr val="620BFC"/>
                </a:solidFill>
                <a:latin typeface="Open Sans" panose="020B0606030504020204" pitchFamily="34" charset="0"/>
                <a:ea typeface="Open Sans" panose="020B0606030504020204" pitchFamily="34" charset="0"/>
                <a:cs typeface="Open Sans" panose="020B0606030504020204" pitchFamily="34" charset="0"/>
              </a:rPr>
              <a:t>5</a:t>
            </a:r>
            <a:r>
              <a:rPr lang="en-GB" sz="2200" dirty="0">
                <a:solidFill>
                  <a:srgbClr val="620BFC"/>
                </a:solidFill>
                <a:latin typeface="Open Sans" panose="020B0606030504020204" pitchFamily="34" charset="0"/>
                <a:ea typeface="Open Sans" panose="020B0606030504020204" pitchFamily="34" charset="0"/>
                <a:cs typeface="Open Sans" panose="020B0606030504020204" pitchFamily="34" charset="0"/>
              </a:rPr>
              <a:t>Br   ——&gt;   (C</a:t>
            </a:r>
            <a:r>
              <a:rPr lang="en-GB" sz="2200" baseline="-25000" dirty="0">
                <a:solidFill>
                  <a:srgbClr val="620BFC"/>
                </a:solidFill>
                <a:latin typeface="Open Sans" panose="020B0606030504020204" pitchFamily="34" charset="0"/>
                <a:ea typeface="Open Sans" panose="020B0606030504020204" pitchFamily="34" charset="0"/>
                <a:cs typeface="Open Sans" panose="020B0606030504020204" pitchFamily="34" charset="0"/>
              </a:rPr>
              <a:t>2</a:t>
            </a:r>
            <a:r>
              <a:rPr lang="en-GB" sz="2200" dirty="0">
                <a:solidFill>
                  <a:srgbClr val="620BFC"/>
                </a:solidFill>
                <a:latin typeface="Open Sans" panose="020B0606030504020204" pitchFamily="34" charset="0"/>
                <a:ea typeface="Open Sans" panose="020B0606030504020204" pitchFamily="34" charset="0"/>
                <a:cs typeface="Open Sans" panose="020B0606030504020204" pitchFamily="34" charset="0"/>
              </a:rPr>
              <a:t>H</a:t>
            </a:r>
            <a:r>
              <a:rPr lang="en-GB" sz="2200" baseline="-25000" dirty="0">
                <a:solidFill>
                  <a:srgbClr val="620BFC"/>
                </a:solidFill>
                <a:latin typeface="Open Sans" panose="020B0606030504020204" pitchFamily="34" charset="0"/>
                <a:ea typeface="Open Sans" panose="020B0606030504020204" pitchFamily="34" charset="0"/>
                <a:cs typeface="Open Sans" panose="020B0606030504020204" pitchFamily="34" charset="0"/>
              </a:rPr>
              <a:t>5</a:t>
            </a:r>
            <a:r>
              <a:rPr lang="en-GB" sz="2200" dirty="0">
                <a:solidFill>
                  <a:srgbClr val="620BFC"/>
                </a:solidFill>
                <a:latin typeface="Open Sans" panose="020B0606030504020204" pitchFamily="34" charset="0"/>
                <a:ea typeface="Open Sans" panose="020B0606030504020204" pitchFamily="34" charset="0"/>
                <a:cs typeface="Open Sans" panose="020B0606030504020204" pitchFamily="34" charset="0"/>
              </a:rPr>
              <a:t>)</a:t>
            </a:r>
            <a:r>
              <a:rPr lang="en-GB" sz="2200" baseline="-25000" dirty="0">
                <a:solidFill>
                  <a:srgbClr val="620BFC"/>
                </a:solidFill>
                <a:latin typeface="Open Sans" panose="020B0606030504020204" pitchFamily="34" charset="0"/>
                <a:ea typeface="Open Sans" panose="020B0606030504020204" pitchFamily="34" charset="0"/>
                <a:cs typeface="Open Sans" panose="020B0606030504020204" pitchFamily="34" charset="0"/>
              </a:rPr>
              <a:t>4</a:t>
            </a:r>
            <a:r>
              <a:rPr lang="en-GB" sz="2200" dirty="0">
                <a:solidFill>
                  <a:srgbClr val="620BFC"/>
                </a:solidFill>
                <a:latin typeface="Open Sans" panose="020B0606030504020204" pitchFamily="34" charset="0"/>
                <a:ea typeface="Open Sans" panose="020B0606030504020204" pitchFamily="34" charset="0"/>
                <a:cs typeface="Open Sans" panose="020B0606030504020204" pitchFamily="34" charset="0"/>
              </a:rPr>
              <a:t>N</a:t>
            </a:r>
            <a:r>
              <a:rPr lang="en-GB" sz="2200" baseline="30000" dirty="0">
                <a:solidFill>
                  <a:srgbClr val="620BFC"/>
                </a:solidFill>
                <a:latin typeface="Open Sans" panose="020B0606030504020204" pitchFamily="34" charset="0"/>
                <a:ea typeface="Open Sans" panose="020B0606030504020204" pitchFamily="34" charset="0"/>
                <a:cs typeface="Open Sans" panose="020B0606030504020204" pitchFamily="34" charset="0"/>
              </a:rPr>
              <a:t>+</a:t>
            </a:r>
            <a:r>
              <a:rPr lang="en-GB" sz="2200" dirty="0">
                <a:solidFill>
                  <a:srgbClr val="620BFC"/>
                </a:solidFill>
                <a:latin typeface="Open Sans" panose="020B0606030504020204" pitchFamily="34" charset="0"/>
                <a:ea typeface="Open Sans" panose="020B0606030504020204" pitchFamily="34" charset="0"/>
                <a:cs typeface="Open Sans" panose="020B0606030504020204" pitchFamily="34" charset="0"/>
              </a:rPr>
              <a:t> Br¯ </a:t>
            </a:r>
            <a:r>
              <a:rPr lang="en-GB" sz="2200" dirty="0">
                <a:latin typeface="Open Sans" panose="020B0606030504020204" pitchFamily="34" charset="0"/>
                <a:ea typeface="Open Sans" panose="020B0606030504020204" pitchFamily="34" charset="0"/>
                <a:cs typeface="Open Sans" panose="020B0606030504020204" pitchFamily="34" charset="0"/>
              </a:rPr>
              <a:t>  	</a:t>
            </a:r>
            <a:endParaRPr lang="kk-KZ" sz="2200" dirty="0">
              <a:latin typeface="Open Sans" panose="020B0606030504020204" pitchFamily="34" charset="0"/>
              <a:ea typeface="Open Sans" panose="020B0606030504020204" pitchFamily="34" charset="0"/>
              <a:cs typeface="Open Sans" panose="020B0606030504020204" pitchFamily="34" charset="0"/>
            </a:endParaRPr>
          </a:p>
          <a:p>
            <a:pPr>
              <a:spcAft>
                <a:spcPts val="200"/>
              </a:spcAft>
            </a:pPr>
            <a:r>
              <a:rPr lang="kk-KZ" sz="2200" dirty="0">
                <a:latin typeface="Open Sans" panose="020B0606030504020204" pitchFamily="34" charset="0"/>
                <a:ea typeface="Open Sans" panose="020B0606030504020204" pitchFamily="34" charset="0"/>
                <a:cs typeface="Open Sans" panose="020B0606030504020204" pitchFamily="34" charset="0"/>
              </a:rPr>
              <a:t>                       </a:t>
            </a:r>
            <a:r>
              <a:rPr lang="kk-KZ" sz="2200" dirty="0" err="1">
                <a:solidFill>
                  <a:srgbClr val="002060"/>
                </a:solidFill>
                <a:latin typeface="Open Sans" panose="020B0606030504020204" pitchFamily="34" charset="0"/>
                <a:ea typeface="Open Sans" panose="020B0606030504020204" pitchFamily="34" charset="0"/>
                <a:cs typeface="Open Sans" panose="020B0606030504020204" pitchFamily="34" charset="0"/>
              </a:rPr>
              <a:t>тетраэтиламинийбромиді</a:t>
            </a:r>
            <a:r>
              <a:rPr lang="kk-KZ" sz="2200" dirty="0">
                <a:solidFill>
                  <a:srgbClr val="002060"/>
                </a:solidFill>
                <a:latin typeface="Open Sans" panose="020B0606030504020204" pitchFamily="34" charset="0"/>
                <a:ea typeface="Open Sans" panose="020B0606030504020204" pitchFamily="34" charset="0"/>
                <a:cs typeface="Open Sans" panose="020B0606030504020204" pitchFamily="34" charset="0"/>
              </a:rPr>
              <a:t>, төртіншілік аммоний тұзы</a:t>
            </a:r>
            <a:endParaRPr lang="en-GB" sz="2200" dirty="0">
              <a:solidFill>
                <a:srgbClr val="002060"/>
              </a:solidFill>
              <a:latin typeface="Open Sans" panose="020B0606030504020204" pitchFamily="34" charset="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13198423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84163" y="292100"/>
            <a:ext cx="9144000" cy="648997"/>
          </a:xfrm>
          <a:prstGeom prst="rect">
            <a:avLst/>
          </a:prstGeom>
          <a:noFill/>
          <a:ln>
            <a:solidFill>
              <a:schemeClr val="tx2"/>
            </a:solidFill>
          </a:ln>
        </p:spPr>
        <p:txBody>
          <a:bodyPr wrap="square" lIns="252000" tIns="108000" rIns="252000" bIns="108000" rtlCol="0">
            <a:spAutoFit/>
          </a:bodyPr>
          <a:lstStyle/>
          <a:p>
            <a:pPr algn="ctr"/>
            <a:r>
              <a:rPr lang="kk-KZ" sz="2800" dirty="0">
                <a:solidFill>
                  <a:srgbClr val="620BFC"/>
                </a:solidFill>
                <a:latin typeface="Open Sans" panose="020B0606030504020204" pitchFamily="34" charset="0"/>
                <a:ea typeface="Open Sans" panose="020B0606030504020204" pitchFamily="34" charset="0"/>
                <a:cs typeface="Open Sans" panose="020B0606030504020204" pitchFamily="34" charset="0"/>
              </a:rPr>
              <a:t>Аминдердің химиялық қасиеттері</a:t>
            </a:r>
          </a:p>
        </p:txBody>
      </p:sp>
      <p:sp>
        <p:nvSpPr>
          <p:cNvPr id="31" name="TextBox 30"/>
          <p:cNvSpPr txBox="1"/>
          <p:nvPr/>
        </p:nvSpPr>
        <p:spPr>
          <a:xfrm>
            <a:off x="284163" y="1187132"/>
            <a:ext cx="9144000" cy="1510771"/>
          </a:xfrm>
          <a:prstGeom prst="rect">
            <a:avLst/>
          </a:prstGeom>
          <a:noFill/>
          <a:ln>
            <a:solidFill>
              <a:schemeClr val="tx2"/>
            </a:solidFill>
          </a:ln>
        </p:spPr>
        <p:txBody>
          <a:bodyPr wrap="square" lIns="252000" tIns="108000" rIns="252000" bIns="108000" rtlCol="0">
            <a:spAutoFit/>
          </a:bodyPr>
          <a:lstStyle/>
          <a:p>
            <a:pPr indent="725488" algn="just"/>
            <a:r>
              <a:rPr lang="kk-KZ" altLang="ru-RU" sz="2800" dirty="0">
                <a:solidFill>
                  <a:srgbClr val="620BFC"/>
                </a:solidFill>
                <a:latin typeface="Open Sans" panose="020B0606030504020204" pitchFamily="34" charset="0"/>
                <a:ea typeface="Open Sans" panose="020B0606030504020204" pitchFamily="34" charset="0"/>
                <a:cs typeface="Open Sans" panose="020B0606030504020204" pitchFamily="34" charset="0"/>
              </a:rPr>
              <a:t>Аминдердің ауада жану реакциясы – </a:t>
            </a:r>
            <a:r>
              <a:rPr lang="kk-KZ" altLang="ru-RU" sz="2800" dirty="0">
                <a:solidFill>
                  <a:srgbClr val="002060"/>
                </a:solidFill>
                <a:latin typeface="Open Sans" panose="020B0606030504020204" pitchFamily="34" charset="0"/>
                <a:ea typeface="Open Sans" panose="020B0606030504020204" pitchFamily="34" charset="0"/>
                <a:cs typeface="Open Sans" panose="020B0606030504020204" pitchFamily="34" charset="0"/>
              </a:rPr>
              <a:t>аминдер ауада жанған кезде көмірқышқыл газы және су, сонымен бірге азот газы қатар түзіледі. </a:t>
            </a:r>
          </a:p>
        </p:txBody>
      </p:sp>
      <p:sp>
        <p:nvSpPr>
          <p:cNvPr id="14" name="TextBox 13"/>
          <p:cNvSpPr txBox="1"/>
          <p:nvPr/>
        </p:nvSpPr>
        <p:spPr>
          <a:xfrm>
            <a:off x="284163" y="4692984"/>
            <a:ext cx="9144000" cy="2803433"/>
          </a:xfrm>
          <a:prstGeom prst="rect">
            <a:avLst/>
          </a:prstGeom>
          <a:noFill/>
          <a:ln>
            <a:solidFill>
              <a:schemeClr val="tx2"/>
            </a:solidFill>
          </a:ln>
        </p:spPr>
        <p:txBody>
          <a:bodyPr wrap="square" lIns="252000" tIns="108000" rIns="252000" bIns="108000" rtlCol="0">
            <a:spAutoFit/>
          </a:bodyPr>
          <a:lstStyle/>
          <a:p>
            <a:r>
              <a:rPr lang="kk-KZ" altLang="ru-RU" sz="2800" dirty="0">
                <a:solidFill>
                  <a:srgbClr val="620BFC"/>
                </a:solidFill>
                <a:latin typeface="Open Sans" panose="020B0606030504020204" pitchFamily="34" charset="0"/>
                <a:ea typeface="Open Sans" panose="020B0606030504020204" pitchFamily="34" charset="0"/>
                <a:cs typeface="Open Sans" panose="020B0606030504020204" pitchFamily="34" charset="0"/>
              </a:rPr>
              <a:t>Метиламин – </a:t>
            </a:r>
            <a:r>
              <a:rPr lang="kk-KZ" altLang="ru-RU" sz="2800" dirty="0">
                <a:solidFill>
                  <a:srgbClr val="002060"/>
                </a:solidFill>
                <a:latin typeface="Open Sans" panose="020B0606030504020204" pitchFamily="34" charset="0"/>
                <a:ea typeface="Open Sans" panose="020B0606030504020204" pitchFamily="34" charset="0"/>
                <a:cs typeface="Open Sans" panose="020B0606030504020204" pitchFamily="34" charset="0"/>
              </a:rPr>
              <a:t>дәрілік препараттар мен бояғыш заттар синтезінде қажет шикізат болып табылады. </a:t>
            </a:r>
          </a:p>
          <a:p>
            <a:r>
              <a:rPr lang="kk-KZ" altLang="ru-RU" sz="2800" dirty="0">
                <a:solidFill>
                  <a:srgbClr val="620BFC"/>
                </a:solidFill>
                <a:latin typeface="Open Sans" panose="020B0606030504020204" pitchFamily="34" charset="0"/>
                <a:ea typeface="Open Sans" panose="020B0606030504020204" pitchFamily="34" charset="0"/>
                <a:cs typeface="Open Sans" panose="020B0606030504020204" pitchFamily="34" charset="0"/>
              </a:rPr>
              <a:t>Диметиламин</a:t>
            </a:r>
            <a:r>
              <a:rPr lang="kk-KZ" altLang="ru-RU" sz="2800" dirty="0">
                <a:solidFill>
                  <a:srgbClr val="002060"/>
                </a:solidFill>
                <a:latin typeface="Open Sans" panose="020B0606030504020204" pitchFamily="34" charset="0"/>
                <a:ea typeface="Open Sans" panose="020B0606030504020204" pitchFamily="34" charset="0"/>
                <a:cs typeface="Open Sans" panose="020B0606030504020204" pitchFamily="34" charset="0"/>
              </a:rPr>
              <a:t> – көк сағызды влканизациялауға және әр түрлі дәрілік препараттарды синтездеуге қолданылады. </a:t>
            </a:r>
          </a:p>
        </p:txBody>
      </p:sp>
      <p:pic>
        <p:nvPicPr>
          <p:cNvPr id="5" name="Рисунок 4"/>
          <p:cNvPicPr>
            <a:picLocks noChangeAspect="1"/>
          </p:cNvPicPr>
          <p:nvPr/>
        </p:nvPicPr>
        <p:blipFill>
          <a:blip r:embed="rId2"/>
          <a:stretch>
            <a:fillRect/>
          </a:stretch>
        </p:blipFill>
        <p:spPr>
          <a:xfrm>
            <a:off x="1620983" y="2917263"/>
            <a:ext cx="6619514" cy="490956"/>
          </a:xfrm>
          <a:prstGeom prst="rect">
            <a:avLst/>
          </a:prstGeom>
        </p:spPr>
      </p:pic>
      <p:sp>
        <p:nvSpPr>
          <p:cNvPr id="15" name="TextBox 14"/>
          <p:cNvSpPr txBox="1"/>
          <p:nvPr/>
        </p:nvSpPr>
        <p:spPr>
          <a:xfrm>
            <a:off x="284163" y="3825006"/>
            <a:ext cx="9144000" cy="648997"/>
          </a:xfrm>
          <a:prstGeom prst="rect">
            <a:avLst/>
          </a:prstGeom>
          <a:noFill/>
          <a:ln>
            <a:solidFill>
              <a:schemeClr val="tx2"/>
            </a:solidFill>
          </a:ln>
        </p:spPr>
        <p:txBody>
          <a:bodyPr wrap="square" lIns="252000" tIns="108000" rIns="252000" bIns="108000" rtlCol="0">
            <a:spAutoFit/>
          </a:bodyPr>
          <a:lstStyle/>
          <a:p>
            <a:pPr algn="ctr"/>
            <a:r>
              <a:rPr lang="kk-KZ" sz="2800" dirty="0">
                <a:solidFill>
                  <a:srgbClr val="620BFC"/>
                </a:solidFill>
                <a:latin typeface="Open Sans" panose="020B0606030504020204" pitchFamily="34" charset="0"/>
                <a:ea typeface="Open Sans" panose="020B0606030504020204" pitchFamily="34" charset="0"/>
                <a:cs typeface="Open Sans" panose="020B0606030504020204" pitchFamily="34" charset="0"/>
              </a:rPr>
              <a:t>Аминдердің қолданылуы</a:t>
            </a:r>
          </a:p>
        </p:txBody>
      </p:sp>
    </p:spTree>
    <p:extLst>
      <p:ext uri="{BB962C8B-B14F-4D97-AF65-F5344CB8AC3E}">
        <p14:creationId xmlns:p14="http://schemas.microsoft.com/office/powerpoint/2010/main" val="271181087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DBFA1400-0E72-084C-8C7C-5DF496AF3C41}"/>
              </a:ext>
            </a:extLst>
          </p:cNvPr>
          <p:cNvSpPr txBox="1"/>
          <p:nvPr/>
        </p:nvSpPr>
        <p:spPr>
          <a:xfrm>
            <a:off x="2222611" y="174116"/>
            <a:ext cx="5267102" cy="1077218"/>
          </a:xfrm>
          <a:prstGeom prst="rect">
            <a:avLst/>
          </a:prstGeom>
          <a:noFill/>
        </p:spPr>
        <p:txBody>
          <a:bodyPr wrap="square" rtlCol="0">
            <a:spAutoFit/>
          </a:bodyPr>
          <a:lstStyle/>
          <a:p>
            <a:pPr algn="ctr"/>
            <a:r>
              <a:rPr lang="kk-KZ" sz="3200" dirty="0">
                <a:solidFill>
                  <a:srgbClr val="002060"/>
                </a:solidFill>
                <a:latin typeface="Open Sans" panose="020B0606030504020204" pitchFamily="34" charset="0"/>
                <a:ea typeface="Open Sans" panose="020B0606030504020204" pitchFamily="34" charset="0"/>
                <a:cs typeface="Open Sans" panose="020B0606030504020204" pitchFamily="34" charset="0"/>
              </a:rPr>
              <a:t>Сабақ аяқталды!</a:t>
            </a:r>
          </a:p>
          <a:p>
            <a:pPr algn="ctr"/>
            <a:r>
              <a:rPr lang="kk-KZ" sz="3200" dirty="0">
                <a:solidFill>
                  <a:srgbClr val="002060"/>
                </a:solidFill>
                <a:latin typeface="Open Sans" panose="020B0606030504020204" pitchFamily="34" charset="0"/>
                <a:ea typeface="Open Sans" panose="020B0606030504020204" pitchFamily="34" charset="0"/>
                <a:cs typeface="Open Sans" panose="020B0606030504020204" pitchFamily="34" charset="0"/>
              </a:rPr>
              <a:t>Келесі жүздескенше!</a:t>
            </a:r>
            <a:endParaRPr lang="ru-RU" sz="3200" dirty="0">
              <a:solidFill>
                <a:srgbClr val="002060"/>
              </a:solidFill>
              <a:latin typeface="Open Sans" panose="020B0606030504020204" pitchFamily="34" charset="0"/>
              <a:ea typeface="Open Sans" panose="020B0606030504020204" pitchFamily="34" charset="0"/>
              <a:cs typeface="Open Sans" panose="020B0606030504020204" pitchFamily="34" charset="0"/>
            </a:endParaRPr>
          </a:p>
        </p:txBody>
      </p:sp>
      <p:pic>
        <p:nvPicPr>
          <p:cNvPr id="3" name="Рисунок 2">
            <a:extLst>
              <a:ext uri="{FF2B5EF4-FFF2-40B4-BE49-F238E27FC236}">
                <a16:creationId xmlns:a16="http://schemas.microsoft.com/office/drawing/2014/main" id="{C052D851-E003-0143-A0BF-8C220D86B878}"/>
              </a:ext>
            </a:extLst>
          </p:cNvPr>
          <p:cNvPicPr>
            <a:picLocks noChangeAspect="1"/>
          </p:cNvPicPr>
          <p:nvPr/>
        </p:nvPicPr>
        <p:blipFill>
          <a:blip r:embed="rId2"/>
          <a:stretch>
            <a:fillRect/>
          </a:stretch>
        </p:blipFill>
        <p:spPr>
          <a:xfrm>
            <a:off x="2616056" y="2772847"/>
            <a:ext cx="4480213" cy="3354296"/>
          </a:xfrm>
          <a:prstGeom prst="rect">
            <a:avLst/>
          </a:prstGeom>
        </p:spPr>
      </p:pic>
    </p:spTree>
    <p:extLst>
      <p:ext uri="{BB962C8B-B14F-4D97-AF65-F5344CB8AC3E}">
        <p14:creationId xmlns:p14="http://schemas.microsoft.com/office/powerpoint/2010/main" val="18478679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84163" y="279401"/>
            <a:ext cx="9144000" cy="710552"/>
          </a:xfrm>
          <a:prstGeom prst="rect">
            <a:avLst/>
          </a:prstGeom>
          <a:noFill/>
          <a:ln>
            <a:solidFill>
              <a:schemeClr val="tx2"/>
            </a:solidFill>
          </a:ln>
        </p:spPr>
        <p:txBody>
          <a:bodyPr wrap="square" lIns="252000" tIns="108000" rIns="252000" bIns="108000" rtlCol="0">
            <a:spAutoFit/>
          </a:bodyPr>
          <a:lstStyle/>
          <a:p>
            <a:pPr algn="ctr"/>
            <a:r>
              <a:rPr lang="ru-RU" sz="3200" dirty="0" err="1">
                <a:solidFill>
                  <a:srgbClr val="620BFC"/>
                </a:solidFill>
                <a:latin typeface="Open Sans" panose="020B0606030504020204"/>
              </a:rPr>
              <a:t>Сабақ</a:t>
            </a:r>
            <a:r>
              <a:rPr lang="ru-RU" sz="3200" dirty="0">
                <a:solidFill>
                  <a:srgbClr val="620BFC"/>
                </a:solidFill>
                <a:latin typeface="Open Sans" panose="020B0606030504020204"/>
              </a:rPr>
              <a:t> </a:t>
            </a:r>
            <a:r>
              <a:rPr lang="ru-RU" sz="3200" dirty="0" err="1">
                <a:solidFill>
                  <a:srgbClr val="620BFC"/>
                </a:solidFill>
                <a:latin typeface="Open Sans" panose="020B0606030504020204"/>
              </a:rPr>
              <a:t>мақсаттары</a:t>
            </a:r>
            <a:r>
              <a:rPr lang="ru-RU" sz="3200" dirty="0">
                <a:solidFill>
                  <a:srgbClr val="620BFC"/>
                </a:solidFill>
                <a:latin typeface="Open Sans" panose="020B0606030504020204"/>
              </a:rPr>
              <a:t>: </a:t>
            </a:r>
          </a:p>
        </p:txBody>
      </p:sp>
      <p:sp>
        <p:nvSpPr>
          <p:cNvPr id="3" name="TextBox 2"/>
          <p:cNvSpPr txBox="1"/>
          <p:nvPr/>
        </p:nvSpPr>
        <p:spPr>
          <a:xfrm>
            <a:off x="284163" y="1326121"/>
            <a:ext cx="9144000" cy="2187879"/>
          </a:xfrm>
          <a:prstGeom prst="rect">
            <a:avLst/>
          </a:prstGeom>
          <a:noFill/>
          <a:ln>
            <a:solidFill>
              <a:schemeClr val="tx2"/>
            </a:solidFill>
          </a:ln>
        </p:spPr>
        <p:txBody>
          <a:bodyPr wrap="square" lIns="252000" tIns="108000" rIns="252000" bIns="108000" rtlCol="0">
            <a:spAutoFit/>
          </a:bodyPr>
          <a:lstStyle/>
          <a:p>
            <a:pPr marL="363538" indent="-363538">
              <a:buFont typeface="Arial" panose="020B0604020202020204" pitchFamily="34" charset="0"/>
              <a:buChar char="•"/>
            </a:pPr>
            <a:r>
              <a:rPr lang="kk-KZ" sz="3200" dirty="0">
                <a:solidFill>
                  <a:srgbClr val="002060"/>
                </a:solidFill>
                <a:latin typeface="Open Sans" panose="020B0606030504020204" pitchFamily="34" charset="0"/>
                <a:ea typeface="Open Sans" panose="020B0606030504020204" pitchFamily="34" charset="0"/>
                <a:cs typeface="Open Sans" panose="020B0606030504020204" pitchFamily="34" charset="0"/>
              </a:rPr>
              <a:t>Аминдердің жіктелуін және  номенклатурасын атау;</a:t>
            </a:r>
          </a:p>
          <a:p>
            <a:pPr marL="363538" indent="-363538">
              <a:buFont typeface="Arial" panose="020B0604020202020204" pitchFamily="34" charset="0"/>
              <a:buChar char="•"/>
            </a:pPr>
            <a:r>
              <a:rPr lang="kk-KZ" sz="3200" dirty="0">
                <a:solidFill>
                  <a:srgbClr val="002060"/>
                </a:solidFill>
                <a:latin typeface="Open Sans" panose="020B0606030504020204" pitchFamily="34" charset="0"/>
                <a:ea typeface="Open Sans" panose="020B0606030504020204" pitchFamily="34" charset="0"/>
                <a:cs typeface="Open Sans" panose="020B0606030504020204" pitchFamily="34" charset="0"/>
              </a:rPr>
              <a:t>Аммиак және аминдер құрылымын салыстыру</a:t>
            </a:r>
            <a:endParaRPr lang="en-US" sz="3200" dirty="0">
              <a:solidFill>
                <a:srgbClr val="002060"/>
              </a:solidFill>
              <a:latin typeface="Open Sans" panose="020B0606030504020204" pitchFamily="34" charset="0"/>
              <a:ea typeface="Open Sans" panose="020B0606030504020204" pitchFamily="34" charset="0"/>
              <a:cs typeface="Open Sans" panose="020B0606030504020204" pitchFamily="34" charset="0"/>
            </a:endParaRPr>
          </a:p>
        </p:txBody>
      </p:sp>
      <p:pic>
        <p:nvPicPr>
          <p:cNvPr id="4" name="Picture 46" descr="amine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65486" y="5121221"/>
            <a:ext cx="2190750" cy="971550"/>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7" descr="amin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82024" y="4902146"/>
            <a:ext cx="1971675" cy="1190625"/>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48" descr="amin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15036" y="4738633"/>
            <a:ext cx="1971675" cy="18764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713532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84162" y="303071"/>
            <a:ext cx="9144000" cy="648997"/>
          </a:xfrm>
          <a:prstGeom prst="rect">
            <a:avLst/>
          </a:prstGeom>
          <a:noFill/>
          <a:ln>
            <a:solidFill>
              <a:schemeClr val="tx2"/>
            </a:solidFill>
          </a:ln>
        </p:spPr>
        <p:txBody>
          <a:bodyPr wrap="square" lIns="252000" tIns="108000" rIns="252000" bIns="108000" rtlCol="0">
            <a:spAutoFit/>
          </a:bodyPr>
          <a:lstStyle/>
          <a:p>
            <a:pPr algn="ctr"/>
            <a:r>
              <a:rPr lang="kk-KZ" sz="2800" dirty="0">
                <a:solidFill>
                  <a:srgbClr val="620BFC"/>
                </a:solidFill>
                <a:latin typeface="Open Sans" panose="020B0606030504020204" pitchFamily="34" charset="0"/>
                <a:ea typeface="Open Sans" panose="020B0606030504020204" pitchFamily="34" charset="0"/>
                <a:cs typeface="Open Sans" panose="020B0606030504020204" pitchFamily="34" charset="0"/>
              </a:rPr>
              <a:t>Аминдер. Құрылысы және жіктелуі </a:t>
            </a:r>
          </a:p>
        </p:txBody>
      </p:sp>
      <mc:AlternateContent xmlns:mc="http://schemas.openxmlformats.org/markup-compatibility/2006" xmlns:a14="http://schemas.microsoft.com/office/drawing/2010/main">
        <mc:Choice Requires="a14">
          <p:sp>
            <p:nvSpPr>
              <p:cNvPr id="3" name="TextBox 2"/>
              <p:cNvSpPr txBox="1"/>
              <p:nvPr/>
            </p:nvSpPr>
            <p:spPr>
              <a:xfrm>
                <a:off x="284162" y="1213001"/>
                <a:ext cx="9144000" cy="2372545"/>
              </a:xfrm>
              <a:prstGeom prst="rect">
                <a:avLst/>
              </a:prstGeom>
              <a:noFill/>
              <a:ln>
                <a:solidFill>
                  <a:schemeClr val="tx2"/>
                </a:solidFill>
              </a:ln>
            </p:spPr>
            <p:txBody>
              <a:bodyPr wrap="square" lIns="252000" tIns="108000" rIns="252000" bIns="108000" rtlCol="0">
                <a:spAutoFit/>
              </a:bodyPr>
              <a:lstStyle/>
              <a:p>
                <a:r>
                  <a:rPr lang="kk-KZ" altLang="ru-RU" sz="2800" dirty="0">
                    <a:solidFill>
                      <a:srgbClr val="620BFC"/>
                    </a:solidFill>
                    <a:latin typeface="Open Sans" panose="020B0606030504020204" pitchFamily="34" charset="0"/>
                    <a:ea typeface="Open Sans" panose="020B0606030504020204" pitchFamily="34" charset="0"/>
                    <a:cs typeface="Open Sans" panose="020B0606030504020204" pitchFamily="34" charset="0"/>
                  </a:rPr>
                  <a:t>Аминдер</a:t>
                </a:r>
                <a:r>
                  <a:rPr lang="kk-KZ" altLang="ru-RU" sz="2800" dirty="0">
                    <a:solidFill>
                      <a:srgbClr val="002060"/>
                    </a:solidFill>
                    <a:latin typeface="Open Sans" panose="020B0606030504020204" pitchFamily="34" charset="0"/>
                    <a:ea typeface="Open Sans" panose="020B0606030504020204" pitchFamily="34" charset="0"/>
                    <a:cs typeface="Open Sans" panose="020B0606030504020204" pitchFamily="34" charset="0"/>
                  </a:rPr>
                  <a:t> – молекуласындағы сутек атомдарының біреуі немесе бірнешеуі көмірсутек радикалдарымен алмасқан аммиактің туындылары. Аминдердің құрылысында</a:t>
                </a:r>
                <a:r>
                  <a:rPr lang="en-US" altLang="ru-RU" sz="2800" dirty="0">
                    <a:solidFill>
                      <a:srgbClr val="002060"/>
                    </a:solidFill>
                    <a:latin typeface="Open Sans" panose="020B0606030504020204" pitchFamily="34" charset="0"/>
                    <a:ea typeface="Open Sans" panose="020B0606030504020204" pitchFamily="34" charset="0"/>
                    <a:cs typeface="Open Sans" panose="020B0606030504020204" pitchFamily="34" charset="0"/>
                  </a:rPr>
                  <a:t> </a:t>
                </a:r>
                <a14:m>
                  <m:oMath xmlns:m="http://schemas.openxmlformats.org/officeDocument/2006/math">
                    <m:sSub>
                      <m:sSubPr>
                        <m:ctrlPr>
                          <a:rPr lang="en-US" altLang="ru-RU" sz="2800" i="1" smtClean="0">
                            <a:solidFill>
                              <a:srgbClr val="620BFC"/>
                            </a:solidFill>
                            <a:latin typeface="Cambria Math" panose="02040503050406030204" pitchFamily="18" charset="0"/>
                            <a:ea typeface="Open Sans" panose="020B0606030504020204" pitchFamily="34" charset="0"/>
                            <a:cs typeface="Open Sans" panose="020B0606030504020204" pitchFamily="34" charset="0"/>
                          </a:rPr>
                        </m:ctrlPr>
                      </m:sSubPr>
                      <m:e>
                        <m:r>
                          <a:rPr lang="en-US" altLang="ru-RU" sz="2800" b="0" i="1" smtClean="0">
                            <a:solidFill>
                              <a:srgbClr val="620BFC"/>
                            </a:solidFill>
                            <a:latin typeface="Cambria Math" panose="02040503050406030204" pitchFamily="18" charset="0"/>
                            <a:ea typeface="Open Sans" panose="020B0606030504020204" pitchFamily="34" charset="0"/>
                            <a:cs typeface="Open Sans" panose="020B0606030504020204" pitchFamily="34" charset="0"/>
                          </a:rPr>
                          <m:t>𝑁𝐻</m:t>
                        </m:r>
                      </m:e>
                      <m:sub>
                        <m:r>
                          <a:rPr lang="en-US" altLang="ru-RU" sz="2800" b="0" i="1" smtClean="0">
                            <a:solidFill>
                              <a:srgbClr val="620BFC"/>
                            </a:solidFill>
                            <a:latin typeface="Cambria Math" panose="02040503050406030204" pitchFamily="18" charset="0"/>
                            <a:ea typeface="Open Sans" panose="020B0606030504020204" pitchFamily="34" charset="0"/>
                            <a:cs typeface="Open Sans" panose="020B0606030504020204" pitchFamily="34" charset="0"/>
                          </a:rPr>
                          <m:t>2</m:t>
                        </m:r>
                      </m:sub>
                    </m:sSub>
                  </m:oMath>
                </a14:m>
                <a:r>
                  <a:rPr lang="en-GB" altLang="ru-RU" sz="2800" dirty="0">
                    <a:solidFill>
                      <a:srgbClr val="002060"/>
                    </a:solidFill>
                    <a:latin typeface="Open Sans" panose="020B0606030504020204" pitchFamily="34" charset="0"/>
                    <a:ea typeface="Open Sans" panose="020B0606030504020204" pitchFamily="34" charset="0"/>
                    <a:cs typeface="Open Sans" panose="020B0606030504020204" pitchFamily="34" charset="0"/>
                  </a:rPr>
                  <a:t> </a:t>
                </a:r>
                <a:r>
                  <a:rPr lang="kk-KZ" altLang="ru-RU" sz="2800" dirty="0">
                    <a:solidFill>
                      <a:srgbClr val="002060"/>
                    </a:solidFill>
                    <a:latin typeface="Open Sans" panose="020B0606030504020204" pitchFamily="34" charset="0"/>
                    <a:ea typeface="Open Sans" panose="020B0606030504020204" pitchFamily="34" charset="0"/>
                    <a:cs typeface="Open Sans" panose="020B0606030504020204" pitchFamily="34" charset="0"/>
                  </a:rPr>
                  <a:t>тобы болады. </a:t>
                </a:r>
                <a:endParaRPr lang="en-GB" altLang="ru-RU" sz="2800" dirty="0">
                  <a:solidFill>
                    <a:srgbClr val="002060"/>
                  </a:solidFill>
                  <a:latin typeface="Open Sans" panose="020B0606030504020204" pitchFamily="34" charset="0"/>
                  <a:ea typeface="Open Sans" panose="020B0606030504020204" pitchFamily="34" charset="0"/>
                  <a:cs typeface="Open Sans" panose="020B0606030504020204" pitchFamily="34" charset="0"/>
                </a:endParaRPr>
              </a:p>
            </p:txBody>
          </p:sp>
        </mc:Choice>
        <mc:Fallback xmlns="">
          <p:sp>
            <p:nvSpPr>
              <p:cNvPr id="3" name="TextBox 2"/>
              <p:cNvSpPr txBox="1">
                <a:spLocks noRot="1" noChangeAspect="1" noMove="1" noResize="1" noEditPoints="1" noAdjustHandles="1" noChangeArrowheads="1" noChangeShapeType="1" noTextEdit="1"/>
              </p:cNvSpPr>
              <p:nvPr/>
            </p:nvSpPr>
            <p:spPr>
              <a:xfrm>
                <a:off x="284162" y="1213001"/>
                <a:ext cx="9144000" cy="2372545"/>
              </a:xfrm>
              <a:prstGeom prst="rect">
                <a:avLst/>
              </a:prstGeom>
              <a:blipFill>
                <a:blip r:embed="rId2"/>
                <a:stretch>
                  <a:fillRect b="-3325"/>
                </a:stretch>
              </a:blipFill>
              <a:ln>
                <a:solidFill>
                  <a:schemeClr val="tx2"/>
                </a:solidFill>
              </a:ln>
            </p:spPr>
            <p:txBody>
              <a:bodyPr/>
              <a:lstStyle/>
              <a:p>
                <a:r>
                  <a:rPr lang="ru-KZ">
                    <a:noFill/>
                  </a:rPr>
                  <a:t> </a:t>
                </a:r>
              </a:p>
            </p:txBody>
          </p:sp>
        </mc:Fallback>
      </mc:AlternateContent>
      <p:grpSp>
        <p:nvGrpSpPr>
          <p:cNvPr id="7" name="Group 26"/>
          <p:cNvGrpSpPr>
            <a:grpSpLocks/>
          </p:cNvGrpSpPr>
          <p:nvPr/>
        </p:nvGrpSpPr>
        <p:grpSpPr bwMode="auto">
          <a:xfrm>
            <a:off x="1246182" y="3692309"/>
            <a:ext cx="846137" cy="1228725"/>
            <a:chOff x="1041" y="3254"/>
            <a:chExt cx="533" cy="774"/>
          </a:xfrm>
        </p:grpSpPr>
        <p:sp>
          <p:nvSpPr>
            <p:cNvPr id="9" name="Text Box 9"/>
            <p:cNvSpPr txBox="1">
              <a:spLocks noChangeArrowheads="1"/>
            </p:cNvSpPr>
            <p:nvPr/>
          </p:nvSpPr>
          <p:spPr bwMode="auto">
            <a:xfrm>
              <a:off x="1041" y="3500"/>
              <a:ext cx="533"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l">
                <a:spcBef>
                  <a:spcPct val="50000"/>
                </a:spcBef>
              </a:pPr>
              <a:r>
                <a:rPr lang="en-US" sz="1600" b="1" dirty="0">
                  <a:solidFill>
                    <a:srgbClr val="620BFC"/>
                  </a:solidFill>
                  <a:latin typeface="Arial" panose="020B0604020202020204" pitchFamily="34" charset="0"/>
                </a:rPr>
                <a:t>R</a:t>
              </a:r>
              <a:r>
                <a:rPr lang="en-US" sz="1600" b="1" dirty="0">
                  <a:latin typeface="Arial" panose="020B0604020202020204" pitchFamily="34" charset="0"/>
                </a:rPr>
                <a:t>     N</a:t>
              </a:r>
              <a:r>
                <a:rPr lang="en-US" sz="2000" b="1" dirty="0">
                  <a:latin typeface="Arial" panose="020B0604020202020204" pitchFamily="34" charset="0"/>
                </a:rPr>
                <a:t>:</a:t>
              </a:r>
              <a:endParaRPr lang="en-US" sz="1600" dirty="0"/>
            </a:p>
          </p:txBody>
        </p:sp>
        <p:sp>
          <p:nvSpPr>
            <p:cNvPr id="10" name="Line 12"/>
            <p:cNvSpPr>
              <a:spLocks noChangeShapeType="1"/>
            </p:cNvSpPr>
            <p:nvPr/>
          </p:nvSpPr>
          <p:spPr bwMode="auto">
            <a:xfrm>
              <a:off x="1212" y="3636"/>
              <a:ext cx="134"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 name="Line 17"/>
            <p:cNvSpPr>
              <a:spLocks noChangeShapeType="1"/>
            </p:cNvSpPr>
            <p:nvPr/>
          </p:nvSpPr>
          <p:spPr bwMode="auto">
            <a:xfrm flipV="1">
              <a:off x="1403" y="3714"/>
              <a:ext cx="0" cy="107"/>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 name="Text Box 18"/>
            <p:cNvSpPr txBox="1">
              <a:spLocks noChangeArrowheads="1"/>
            </p:cNvSpPr>
            <p:nvPr/>
          </p:nvSpPr>
          <p:spPr bwMode="auto">
            <a:xfrm>
              <a:off x="1310" y="3816"/>
              <a:ext cx="208"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l">
                <a:spcBef>
                  <a:spcPct val="50000"/>
                </a:spcBef>
              </a:pPr>
              <a:r>
                <a:rPr lang="en-US" sz="1600" b="1">
                  <a:latin typeface="Arial" panose="020B0604020202020204" pitchFamily="34" charset="0"/>
                </a:rPr>
                <a:t>H</a:t>
              </a:r>
              <a:endParaRPr lang="en-US" sz="1600"/>
            </a:p>
          </p:txBody>
        </p:sp>
        <p:sp>
          <p:nvSpPr>
            <p:cNvPr id="13" name="Line 19"/>
            <p:cNvSpPr>
              <a:spLocks noChangeShapeType="1"/>
            </p:cNvSpPr>
            <p:nvPr/>
          </p:nvSpPr>
          <p:spPr bwMode="auto">
            <a:xfrm flipV="1">
              <a:off x="1403" y="3447"/>
              <a:ext cx="0" cy="107"/>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4" name="Text Box 20"/>
            <p:cNvSpPr txBox="1">
              <a:spLocks noChangeArrowheads="1"/>
            </p:cNvSpPr>
            <p:nvPr/>
          </p:nvSpPr>
          <p:spPr bwMode="auto">
            <a:xfrm>
              <a:off x="1310" y="3254"/>
              <a:ext cx="208"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l">
                <a:spcBef>
                  <a:spcPct val="50000"/>
                </a:spcBef>
              </a:pPr>
              <a:r>
                <a:rPr lang="en-US" sz="1600" b="1" dirty="0">
                  <a:latin typeface="Arial" panose="020B0604020202020204" pitchFamily="34" charset="0"/>
                </a:rPr>
                <a:t>H</a:t>
              </a:r>
              <a:endParaRPr lang="en-US" sz="1600" dirty="0"/>
            </a:p>
          </p:txBody>
        </p:sp>
      </p:grpSp>
      <p:grpSp>
        <p:nvGrpSpPr>
          <p:cNvPr id="15" name="Group 27"/>
          <p:cNvGrpSpPr>
            <a:grpSpLocks/>
          </p:cNvGrpSpPr>
          <p:nvPr/>
        </p:nvGrpSpPr>
        <p:grpSpPr bwMode="auto">
          <a:xfrm>
            <a:off x="4321497" y="3671527"/>
            <a:ext cx="846138" cy="1228725"/>
            <a:chOff x="1041" y="3254"/>
            <a:chExt cx="533" cy="774"/>
          </a:xfrm>
        </p:grpSpPr>
        <p:sp>
          <p:nvSpPr>
            <p:cNvPr id="16" name="Text Box 28"/>
            <p:cNvSpPr txBox="1">
              <a:spLocks noChangeArrowheads="1"/>
            </p:cNvSpPr>
            <p:nvPr/>
          </p:nvSpPr>
          <p:spPr bwMode="auto">
            <a:xfrm>
              <a:off x="1041" y="3500"/>
              <a:ext cx="533"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l">
                <a:spcBef>
                  <a:spcPct val="50000"/>
                </a:spcBef>
              </a:pPr>
              <a:r>
                <a:rPr lang="en-US" sz="1600" b="1" dirty="0">
                  <a:solidFill>
                    <a:srgbClr val="620BFC"/>
                  </a:solidFill>
                  <a:latin typeface="Arial" panose="020B0604020202020204" pitchFamily="34" charset="0"/>
                </a:rPr>
                <a:t>R</a:t>
              </a:r>
              <a:r>
                <a:rPr lang="en-US" sz="1600" b="1" dirty="0">
                  <a:latin typeface="Arial" panose="020B0604020202020204" pitchFamily="34" charset="0"/>
                </a:rPr>
                <a:t>     N</a:t>
              </a:r>
              <a:r>
                <a:rPr lang="en-US" sz="2000" b="1" dirty="0">
                  <a:latin typeface="Arial" panose="020B0604020202020204" pitchFamily="34" charset="0"/>
                </a:rPr>
                <a:t>:</a:t>
              </a:r>
              <a:endParaRPr lang="en-US" sz="1600" b="1" dirty="0"/>
            </a:p>
          </p:txBody>
        </p:sp>
        <p:sp>
          <p:nvSpPr>
            <p:cNvPr id="17" name="Line 29"/>
            <p:cNvSpPr>
              <a:spLocks noChangeShapeType="1"/>
            </p:cNvSpPr>
            <p:nvPr/>
          </p:nvSpPr>
          <p:spPr bwMode="auto">
            <a:xfrm>
              <a:off x="1212" y="3636"/>
              <a:ext cx="134"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1"/>
            </a:p>
          </p:txBody>
        </p:sp>
        <p:sp>
          <p:nvSpPr>
            <p:cNvPr id="18" name="Line 30"/>
            <p:cNvSpPr>
              <a:spLocks noChangeShapeType="1"/>
            </p:cNvSpPr>
            <p:nvPr/>
          </p:nvSpPr>
          <p:spPr bwMode="auto">
            <a:xfrm flipV="1">
              <a:off x="1403" y="3714"/>
              <a:ext cx="0" cy="107"/>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1"/>
            </a:p>
          </p:txBody>
        </p:sp>
        <p:sp>
          <p:nvSpPr>
            <p:cNvPr id="19" name="Text Box 31"/>
            <p:cNvSpPr txBox="1">
              <a:spLocks noChangeArrowheads="1"/>
            </p:cNvSpPr>
            <p:nvPr/>
          </p:nvSpPr>
          <p:spPr bwMode="auto">
            <a:xfrm>
              <a:off x="1310" y="3816"/>
              <a:ext cx="208"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l">
                <a:spcBef>
                  <a:spcPct val="50000"/>
                </a:spcBef>
              </a:pPr>
              <a:r>
                <a:rPr lang="en-US" sz="1600" b="1" dirty="0">
                  <a:solidFill>
                    <a:srgbClr val="620BFC"/>
                  </a:solidFill>
                  <a:latin typeface="Arial" panose="020B0604020202020204" pitchFamily="34" charset="0"/>
                </a:rPr>
                <a:t>R</a:t>
              </a:r>
              <a:endParaRPr lang="en-US" sz="1600" b="1" dirty="0">
                <a:solidFill>
                  <a:srgbClr val="620BFC"/>
                </a:solidFill>
              </a:endParaRPr>
            </a:p>
          </p:txBody>
        </p:sp>
        <p:sp>
          <p:nvSpPr>
            <p:cNvPr id="20" name="Line 32"/>
            <p:cNvSpPr>
              <a:spLocks noChangeShapeType="1"/>
            </p:cNvSpPr>
            <p:nvPr/>
          </p:nvSpPr>
          <p:spPr bwMode="auto">
            <a:xfrm flipV="1">
              <a:off x="1403" y="3447"/>
              <a:ext cx="0" cy="107"/>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1"/>
            </a:p>
          </p:txBody>
        </p:sp>
        <p:sp>
          <p:nvSpPr>
            <p:cNvPr id="21" name="Text Box 33"/>
            <p:cNvSpPr txBox="1">
              <a:spLocks noChangeArrowheads="1"/>
            </p:cNvSpPr>
            <p:nvPr/>
          </p:nvSpPr>
          <p:spPr bwMode="auto">
            <a:xfrm>
              <a:off x="1310" y="3254"/>
              <a:ext cx="208"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l">
                <a:spcBef>
                  <a:spcPct val="50000"/>
                </a:spcBef>
              </a:pPr>
              <a:r>
                <a:rPr lang="en-US" sz="1600" b="1" dirty="0">
                  <a:latin typeface="Arial" panose="020B0604020202020204" pitchFamily="34" charset="0"/>
                </a:rPr>
                <a:t>H</a:t>
              </a:r>
              <a:endParaRPr lang="en-US" sz="1600" b="1" dirty="0"/>
            </a:p>
          </p:txBody>
        </p:sp>
      </p:grpSp>
      <p:grpSp>
        <p:nvGrpSpPr>
          <p:cNvPr id="22" name="Group 34"/>
          <p:cNvGrpSpPr>
            <a:grpSpLocks/>
          </p:cNvGrpSpPr>
          <p:nvPr/>
        </p:nvGrpSpPr>
        <p:grpSpPr bwMode="auto">
          <a:xfrm>
            <a:off x="7241238" y="3671527"/>
            <a:ext cx="846137" cy="1228725"/>
            <a:chOff x="1041" y="3254"/>
            <a:chExt cx="533" cy="774"/>
          </a:xfrm>
        </p:grpSpPr>
        <p:sp>
          <p:nvSpPr>
            <p:cNvPr id="23" name="Text Box 35"/>
            <p:cNvSpPr txBox="1">
              <a:spLocks noChangeArrowheads="1"/>
            </p:cNvSpPr>
            <p:nvPr/>
          </p:nvSpPr>
          <p:spPr bwMode="auto">
            <a:xfrm>
              <a:off x="1041" y="3500"/>
              <a:ext cx="533"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l">
                <a:spcBef>
                  <a:spcPct val="50000"/>
                </a:spcBef>
              </a:pPr>
              <a:r>
                <a:rPr lang="en-US" sz="1600" b="1" dirty="0">
                  <a:solidFill>
                    <a:srgbClr val="620BFC"/>
                  </a:solidFill>
                  <a:latin typeface="Arial" panose="020B0604020202020204" pitchFamily="34" charset="0"/>
                </a:rPr>
                <a:t>R     </a:t>
              </a:r>
              <a:r>
                <a:rPr lang="en-US" sz="1600" b="1" dirty="0">
                  <a:solidFill>
                    <a:srgbClr val="002060"/>
                  </a:solidFill>
                  <a:latin typeface="Arial" panose="020B0604020202020204" pitchFamily="34" charset="0"/>
                </a:rPr>
                <a:t>N</a:t>
              </a:r>
              <a:r>
                <a:rPr lang="en-US" sz="2000" b="1" dirty="0">
                  <a:solidFill>
                    <a:srgbClr val="002060"/>
                  </a:solidFill>
                  <a:latin typeface="Arial" panose="020B0604020202020204" pitchFamily="34" charset="0"/>
                </a:rPr>
                <a:t>:</a:t>
              </a:r>
              <a:endParaRPr lang="en-US" sz="1600" b="1" dirty="0">
                <a:solidFill>
                  <a:srgbClr val="002060"/>
                </a:solidFill>
              </a:endParaRPr>
            </a:p>
          </p:txBody>
        </p:sp>
        <p:sp>
          <p:nvSpPr>
            <p:cNvPr id="24" name="Line 36"/>
            <p:cNvSpPr>
              <a:spLocks noChangeShapeType="1"/>
            </p:cNvSpPr>
            <p:nvPr/>
          </p:nvSpPr>
          <p:spPr bwMode="auto">
            <a:xfrm>
              <a:off x="1212" y="3636"/>
              <a:ext cx="134"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1"/>
            </a:p>
          </p:txBody>
        </p:sp>
        <p:sp>
          <p:nvSpPr>
            <p:cNvPr id="25" name="Line 37"/>
            <p:cNvSpPr>
              <a:spLocks noChangeShapeType="1"/>
            </p:cNvSpPr>
            <p:nvPr/>
          </p:nvSpPr>
          <p:spPr bwMode="auto">
            <a:xfrm flipV="1">
              <a:off x="1403" y="3714"/>
              <a:ext cx="0" cy="107"/>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1"/>
            </a:p>
          </p:txBody>
        </p:sp>
        <p:sp>
          <p:nvSpPr>
            <p:cNvPr id="26" name="Text Box 38"/>
            <p:cNvSpPr txBox="1">
              <a:spLocks noChangeArrowheads="1"/>
            </p:cNvSpPr>
            <p:nvPr/>
          </p:nvSpPr>
          <p:spPr bwMode="auto">
            <a:xfrm>
              <a:off x="1310" y="3816"/>
              <a:ext cx="208"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l">
                <a:spcBef>
                  <a:spcPct val="50000"/>
                </a:spcBef>
              </a:pPr>
              <a:r>
                <a:rPr lang="en-US" sz="1600" b="1" dirty="0">
                  <a:solidFill>
                    <a:srgbClr val="620BFC"/>
                  </a:solidFill>
                  <a:latin typeface="Arial" panose="020B0604020202020204" pitchFamily="34" charset="0"/>
                </a:rPr>
                <a:t>R</a:t>
              </a:r>
              <a:endParaRPr lang="en-US" sz="1600" b="1" dirty="0">
                <a:solidFill>
                  <a:srgbClr val="620BFC"/>
                </a:solidFill>
              </a:endParaRPr>
            </a:p>
          </p:txBody>
        </p:sp>
        <p:sp>
          <p:nvSpPr>
            <p:cNvPr id="27" name="Line 39"/>
            <p:cNvSpPr>
              <a:spLocks noChangeShapeType="1"/>
            </p:cNvSpPr>
            <p:nvPr/>
          </p:nvSpPr>
          <p:spPr bwMode="auto">
            <a:xfrm flipV="1">
              <a:off x="1403" y="3447"/>
              <a:ext cx="0" cy="107"/>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1"/>
            </a:p>
          </p:txBody>
        </p:sp>
        <p:sp>
          <p:nvSpPr>
            <p:cNvPr id="28" name="Text Box 40"/>
            <p:cNvSpPr txBox="1">
              <a:spLocks noChangeArrowheads="1"/>
            </p:cNvSpPr>
            <p:nvPr/>
          </p:nvSpPr>
          <p:spPr bwMode="auto">
            <a:xfrm>
              <a:off x="1310" y="3254"/>
              <a:ext cx="208"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l">
                <a:spcBef>
                  <a:spcPct val="50000"/>
                </a:spcBef>
              </a:pPr>
              <a:r>
                <a:rPr lang="en-US" sz="1600" b="1">
                  <a:solidFill>
                    <a:srgbClr val="620BFC"/>
                  </a:solidFill>
                  <a:latin typeface="Arial" panose="020B0604020202020204" pitchFamily="34" charset="0"/>
                </a:rPr>
                <a:t>R</a:t>
              </a:r>
              <a:endParaRPr lang="en-US" sz="1600" b="1">
                <a:solidFill>
                  <a:srgbClr val="620BFC"/>
                </a:solidFill>
              </a:endParaRPr>
            </a:p>
          </p:txBody>
        </p:sp>
      </p:grpSp>
      <p:sp>
        <p:nvSpPr>
          <p:cNvPr id="5" name="Прямоугольник 4"/>
          <p:cNvSpPr/>
          <p:nvPr/>
        </p:nvSpPr>
        <p:spPr>
          <a:xfrm>
            <a:off x="287491" y="4959070"/>
            <a:ext cx="2843180" cy="369332"/>
          </a:xfrm>
          <a:prstGeom prst="rect">
            <a:avLst/>
          </a:prstGeom>
          <a:ln>
            <a:solidFill>
              <a:srgbClr val="002060"/>
            </a:solidFill>
          </a:ln>
        </p:spPr>
        <p:txBody>
          <a:bodyPr wrap="square">
            <a:spAutoFit/>
          </a:bodyPr>
          <a:lstStyle/>
          <a:p>
            <a:pPr algn="ctr"/>
            <a:r>
              <a:rPr lang="kk-KZ" dirty="0">
                <a:solidFill>
                  <a:srgbClr val="002060"/>
                </a:solidFill>
                <a:latin typeface="Open Sans" panose="020B0606030504020204" pitchFamily="34" charset="0"/>
                <a:ea typeface="Open Sans" panose="020B0606030504020204" pitchFamily="34" charset="0"/>
                <a:cs typeface="Open Sans" panose="020B0606030504020204" pitchFamily="34" charset="0"/>
              </a:rPr>
              <a:t>Біріншілік </a:t>
            </a:r>
            <a:r>
              <a:rPr lang="en-GB" dirty="0">
                <a:solidFill>
                  <a:srgbClr val="002060"/>
                </a:solidFill>
                <a:latin typeface="Open Sans" panose="020B0606030504020204" pitchFamily="34" charset="0"/>
                <a:ea typeface="Open Sans" panose="020B0606030504020204" pitchFamily="34" charset="0"/>
                <a:cs typeface="Open Sans" panose="020B0606030504020204" pitchFamily="34" charset="0"/>
              </a:rPr>
              <a:t>  (1°) </a:t>
            </a:r>
            <a:r>
              <a:rPr lang="kk-KZ" dirty="0">
                <a:solidFill>
                  <a:srgbClr val="002060"/>
                </a:solidFill>
                <a:latin typeface="Open Sans" panose="020B0606030504020204" pitchFamily="34" charset="0"/>
                <a:ea typeface="Open Sans" panose="020B0606030504020204" pitchFamily="34" charset="0"/>
                <a:cs typeface="Open Sans" panose="020B0606030504020204" pitchFamily="34" charset="0"/>
              </a:rPr>
              <a:t>амин </a:t>
            </a:r>
            <a:endParaRPr lang="en-US" dirty="0">
              <a:solidFill>
                <a:srgbClr val="002060"/>
              </a:solidFill>
              <a:latin typeface="Open Sans" panose="020B0606030504020204" pitchFamily="34" charset="0"/>
              <a:ea typeface="Open Sans" panose="020B0606030504020204" pitchFamily="34" charset="0"/>
              <a:cs typeface="Open Sans" panose="020B0606030504020204" pitchFamily="34" charset="0"/>
            </a:endParaRPr>
          </a:p>
        </p:txBody>
      </p:sp>
      <p:sp>
        <p:nvSpPr>
          <p:cNvPr id="29" name="Прямоугольник 28"/>
          <p:cNvSpPr/>
          <p:nvPr/>
        </p:nvSpPr>
        <p:spPr>
          <a:xfrm>
            <a:off x="3453711" y="4959070"/>
            <a:ext cx="2843180" cy="369332"/>
          </a:xfrm>
          <a:prstGeom prst="rect">
            <a:avLst/>
          </a:prstGeom>
          <a:ln>
            <a:solidFill>
              <a:srgbClr val="002060"/>
            </a:solidFill>
          </a:ln>
        </p:spPr>
        <p:txBody>
          <a:bodyPr wrap="square">
            <a:spAutoFit/>
          </a:bodyPr>
          <a:lstStyle/>
          <a:p>
            <a:pPr algn="ctr"/>
            <a:r>
              <a:rPr lang="kk-KZ" dirty="0">
                <a:solidFill>
                  <a:srgbClr val="002060"/>
                </a:solidFill>
                <a:latin typeface="Open Sans" panose="020B0606030504020204" pitchFamily="34" charset="0"/>
                <a:ea typeface="Open Sans" panose="020B0606030504020204" pitchFamily="34" charset="0"/>
                <a:cs typeface="Open Sans" panose="020B0606030504020204" pitchFamily="34" charset="0"/>
              </a:rPr>
              <a:t>Екіншілік</a:t>
            </a:r>
            <a:r>
              <a:rPr lang="en-GB" dirty="0">
                <a:solidFill>
                  <a:srgbClr val="002060"/>
                </a:solidFill>
                <a:latin typeface="Open Sans" panose="020B0606030504020204" pitchFamily="34" charset="0"/>
                <a:ea typeface="Open Sans" panose="020B0606030504020204" pitchFamily="34" charset="0"/>
                <a:cs typeface="Open Sans" panose="020B0606030504020204" pitchFamily="34" charset="0"/>
              </a:rPr>
              <a:t> (</a:t>
            </a:r>
            <a:r>
              <a:rPr lang="kk-KZ" dirty="0">
                <a:solidFill>
                  <a:srgbClr val="002060"/>
                </a:solidFill>
                <a:latin typeface="Open Sans" panose="020B0606030504020204" pitchFamily="34" charset="0"/>
                <a:ea typeface="Open Sans" panose="020B0606030504020204" pitchFamily="34" charset="0"/>
                <a:cs typeface="Open Sans" panose="020B0606030504020204" pitchFamily="34" charset="0"/>
              </a:rPr>
              <a:t>2</a:t>
            </a:r>
            <a:r>
              <a:rPr lang="en-GB" dirty="0">
                <a:solidFill>
                  <a:srgbClr val="002060"/>
                </a:solidFill>
                <a:latin typeface="Open Sans" panose="020B0606030504020204" pitchFamily="34" charset="0"/>
                <a:ea typeface="Open Sans" panose="020B0606030504020204" pitchFamily="34" charset="0"/>
                <a:cs typeface="Open Sans" panose="020B0606030504020204" pitchFamily="34" charset="0"/>
              </a:rPr>
              <a:t>°) </a:t>
            </a:r>
            <a:r>
              <a:rPr lang="kk-KZ" dirty="0">
                <a:solidFill>
                  <a:srgbClr val="002060"/>
                </a:solidFill>
                <a:latin typeface="Open Sans" panose="020B0606030504020204" pitchFamily="34" charset="0"/>
                <a:ea typeface="Open Sans" panose="020B0606030504020204" pitchFamily="34" charset="0"/>
                <a:cs typeface="Open Sans" panose="020B0606030504020204" pitchFamily="34" charset="0"/>
              </a:rPr>
              <a:t>амин </a:t>
            </a:r>
            <a:endParaRPr lang="en-US" dirty="0">
              <a:solidFill>
                <a:srgbClr val="002060"/>
              </a:solidFill>
              <a:latin typeface="Open Sans" panose="020B0606030504020204" pitchFamily="34" charset="0"/>
              <a:ea typeface="Open Sans" panose="020B0606030504020204" pitchFamily="34" charset="0"/>
              <a:cs typeface="Open Sans" panose="020B0606030504020204" pitchFamily="34" charset="0"/>
            </a:endParaRPr>
          </a:p>
        </p:txBody>
      </p:sp>
      <p:sp>
        <p:nvSpPr>
          <p:cNvPr id="30" name="Прямоугольник 29"/>
          <p:cNvSpPr/>
          <p:nvPr/>
        </p:nvSpPr>
        <p:spPr>
          <a:xfrm>
            <a:off x="6451180" y="4958208"/>
            <a:ext cx="2980311" cy="369332"/>
          </a:xfrm>
          <a:prstGeom prst="rect">
            <a:avLst/>
          </a:prstGeom>
          <a:ln>
            <a:solidFill>
              <a:srgbClr val="002060"/>
            </a:solidFill>
          </a:ln>
        </p:spPr>
        <p:txBody>
          <a:bodyPr wrap="square">
            <a:spAutoFit/>
          </a:bodyPr>
          <a:lstStyle/>
          <a:p>
            <a:pPr algn="ctr"/>
            <a:r>
              <a:rPr lang="kk-KZ" dirty="0">
                <a:solidFill>
                  <a:srgbClr val="002060"/>
                </a:solidFill>
                <a:latin typeface="Arial" panose="020B0604020202020204" pitchFamily="34" charset="0"/>
              </a:rPr>
              <a:t>Үшіншілік </a:t>
            </a:r>
            <a:r>
              <a:rPr lang="en-GB" dirty="0">
                <a:solidFill>
                  <a:srgbClr val="002060"/>
                </a:solidFill>
                <a:latin typeface="Arial" panose="020B0604020202020204" pitchFamily="34" charset="0"/>
              </a:rPr>
              <a:t> (</a:t>
            </a:r>
            <a:r>
              <a:rPr lang="kk-KZ" dirty="0">
                <a:solidFill>
                  <a:srgbClr val="002060"/>
                </a:solidFill>
                <a:latin typeface="Arial" panose="020B0604020202020204" pitchFamily="34" charset="0"/>
              </a:rPr>
              <a:t>3</a:t>
            </a:r>
            <a:r>
              <a:rPr lang="en-GB" dirty="0">
                <a:solidFill>
                  <a:srgbClr val="002060"/>
                </a:solidFill>
                <a:latin typeface="Arial" panose="020B0604020202020204" pitchFamily="34" charset="0"/>
              </a:rPr>
              <a:t>°) </a:t>
            </a:r>
            <a:r>
              <a:rPr lang="kk-KZ" dirty="0">
                <a:solidFill>
                  <a:srgbClr val="002060"/>
                </a:solidFill>
                <a:latin typeface="Arial" panose="020B0604020202020204" pitchFamily="34" charset="0"/>
              </a:rPr>
              <a:t>амин </a:t>
            </a:r>
            <a:endParaRPr lang="en-US" dirty="0">
              <a:solidFill>
                <a:srgbClr val="002060"/>
              </a:solidFill>
            </a:endParaRPr>
          </a:p>
        </p:txBody>
      </p:sp>
      <mc:AlternateContent xmlns:mc="http://schemas.openxmlformats.org/markup-compatibility/2006" xmlns:a14="http://schemas.microsoft.com/office/drawing/2010/main">
        <mc:Choice Requires="a14">
          <p:sp>
            <p:nvSpPr>
              <p:cNvPr id="31" name="TextBox 30"/>
              <p:cNvSpPr txBox="1"/>
              <p:nvPr/>
            </p:nvSpPr>
            <p:spPr>
              <a:xfrm>
                <a:off x="287491" y="5520751"/>
                <a:ext cx="9144000" cy="2372545"/>
              </a:xfrm>
              <a:prstGeom prst="rect">
                <a:avLst/>
              </a:prstGeom>
              <a:noFill/>
              <a:ln>
                <a:solidFill>
                  <a:schemeClr val="tx2"/>
                </a:solidFill>
              </a:ln>
            </p:spPr>
            <p:txBody>
              <a:bodyPr wrap="square" lIns="252000" tIns="108000" rIns="252000" bIns="108000" rtlCol="0">
                <a:spAutoFit/>
              </a:bodyPr>
              <a:lstStyle/>
              <a:p>
                <a:r>
                  <a:rPr lang="kk-KZ" altLang="ru-RU" sz="2700" dirty="0">
                    <a:solidFill>
                      <a:srgbClr val="620BFC"/>
                    </a:solidFill>
                    <a:latin typeface="Open Sans" panose="020B0606030504020204" pitchFamily="34" charset="0"/>
                    <a:ea typeface="Open Sans" panose="020B0606030504020204" pitchFamily="34" charset="0"/>
                    <a:cs typeface="Open Sans" panose="020B0606030504020204" pitchFamily="34" charset="0"/>
                  </a:rPr>
                  <a:t>Алифатты аминдер</a:t>
                </a:r>
                <a:r>
                  <a:rPr lang="kk-KZ" altLang="ru-RU" sz="2700" dirty="0">
                    <a:solidFill>
                      <a:srgbClr val="002060"/>
                    </a:solidFill>
                    <a:latin typeface="Open Sans" panose="020B0606030504020204" pitchFamily="34" charset="0"/>
                    <a:ea typeface="Open Sans" panose="020B0606030504020204" pitchFamily="34" charset="0"/>
                    <a:cs typeface="Open Sans" panose="020B0606030504020204" pitchFamily="34" charset="0"/>
                  </a:rPr>
                  <a:t> – метиламин, этиламин, диметиламин және т.б.</a:t>
                </a:r>
              </a:p>
              <a:p>
                <a:r>
                  <a:rPr lang="kk-KZ" altLang="ru-RU" sz="2700" dirty="0">
                    <a:solidFill>
                      <a:srgbClr val="620BFC"/>
                    </a:solidFill>
                    <a:latin typeface="Open Sans" panose="020B0606030504020204" pitchFamily="34" charset="0"/>
                    <a:ea typeface="Open Sans" panose="020B0606030504020204" pitchFamily="34" charset="0"/>
                    <a:cs typeface="Open Sans" panose="020B0606030504020204" pitchFamily="34" charset="0"/>
                  </a:rPr>
                  <a:t>Ароматты аминдер </a:t>
                </a:r>
                <a:r>
                  <a:rPr lang="kk-KZ" altLang="ru-RU" sz="2700" dirty="0">
                    <a:solidFill>
                      <a:srgbClr val="002060"/>
                    </a:solidFill>
                    <a:latin typeface="Open Sans" panose="020B0606030504020204" pitchFamily="34" charset="0"/>
                    <a:ea typeface="Open Sans" panose="020B0606030504020204" pitchFamily="34" charset="0"/>
                    <a:cs typeface="Open Sans" panose="020B0606030504020204" pitchFamily="34" charset="0"/>
                  </a:rPr>
                  <a:t>-   </a:t>
                </a:r>
                <a14:m>
                  <m:oMath xmlns:m="http://schemas.openxmlformats.org/officeDocument/2006/math">
                    <m:sSub>
                      <m:sSubPr>
                        <m:ctrlPr>
                          <a:rPr lang="en-US" altLang="ru-RU" sz="2700" i="1">
                            <a:solidFill>
                              <a:srgbClr val="620BFC"/>
                            </a:solidFill>
                            <a:latin typeface="Cambria Math" panose="02040503050406030204" pitchFamily="18" charset="0"/>
                            <a:ea typeface="Open Sans" panose="020B0606030504020204" pitchFamily="34" charset="0"/>
                            <a:cs typeface="Open Sans" panose="020B0606030504020204" pitchFamily="34" charset="0"/>
                          </a:rPr>
                        </m:ctrlPr>
                      </m:sSubPr>
                      <m:e>
                        <m:r>
                          <m:rPr>
                            <m:sty m:val="p"/>
                          </m:rPr>
                          <a:rPr lang="en-US" altLang="ru-RU" sz="2700" i="0">
                            <a:solidFill>
                              <a:srgbClr val="620BFC"/>
                            </a:solidFill>
                            <a:latin typeface="Cambria Math" panose="02040503050406030204" pitchFamily="18" charset="0"/>
                            <a:ea typeface="Open Sans" panose="020B0606030504020204" pitchFamily="34" charset="0"/>
                            <a:cs typeface="Open Sans" panose="020B0606030504020204" pitchFamily="34" charset="0"/>
                          </a:rPr>
                          <m:t>NH</m:t>
                        </m:r>
                      </m:e>
                      <m:sub>
                        <m:r>
                          <a:rPr lang="en-US" altLang="ru-RU" sz="2700" i="0">
                            <a:solidFill>
                              <a:srgbClr val="620BFC"/>
                            </a:solidFill>
                            <a:latin typeface="Cambria Math" panose="02040503050406030204" pitchFamily="18" charset="0"/>
                            <a:ea typeface="Open Sans" panose="020B0606030504020204" pitchFamily="34" charset="0"/>
                            <a:cs typeface="Open Sans" panose="020B0606030504020204" pitchFamily="34" charset="0"/>
                          </a:rPr>
                          <m:t>2</m:t>
                        </m:r>
                      </m:sub>
                    </m:sSub>
                  </m:oMath>
                </a14:m>
                <a:r>
                  <a:rPr lang="kk-KZ" altLang="ru-RU" sz="2700" dirty="0">
                    <a:solidFill>
                      <a:srgbClr val="002060"/>
                    </a:solidFill>
                    <a:latin typeface="Open Sans" panose="020B0606030504020204" pitchFamily="34" charset="0"/>
                    <a:ea typeface="Open Sans" panose="020B0606030504020204" pitchFamily="34" charset="0"/>
                    <a:cs typeface="Open Sans" panose="020B0606030504020204" pitchFamily="34" charset="0"/>
                  </a:rPr>
                  <a:t> тобының бензол сақинасына тікелей жалғануынан жасалады (фениламин). </a:t>
                </a:r>
                <a:endParaRPr lang="en-GB" altLang="ru-RU" sz="2700" dirty="0">
                  <a:solidFill>
                    <a:srgbClr val="002060"/>
                  </a:solidFill>
                  <a:latin typeface="Open Sans" panose="020B0606030504020204" pitchFamily="34" charset="0"/>
                  <a:ea typeface="Open Sans" panose="020B0606030504020204" pitchFamily="34" charset="0"/>
                  <a:cs typeface="Open Sans" panose="020B0606030504020204" pitchFamily="34" charset="0"/>
                </a:endParaRPr>
              </a:p>
            </p:txBody>
          </p:sp>
        </mc:Choice>
        <mc:Fallback xmlns="">
          <p:sp>
            <p:nvSpPr>
              <p:cNvPr id="31" name="TextBox 30"/>
              <p:cNvSpPr txBox="1">
                <a:spLocks noRot="1" noChangeAspect="1" noMove="1" noResize="1" noEditPoints="1" noAdjustHandles="1" noChangeArrowheads="1" noChangeShapeType="1" noTextEdit="1"/>
              </p:cNvSpPr>
              <p:nvPr/>
            </p:nvSpPr>
            <p:spPr>
              <a:xfrm>
                <a:off x="287491" y="5520751"/>
                <a:ext cx="9144000" cy="2372545"/>
              </a:xfrm>
              <a:prstGeom prst="rect">
                <a:avLst/>
              </a:prstGeom>
              <a:blipFill>
                <a:blip r:embed="rId3"/>
                <a:stretch>
                  <a:fillRect/>
                </a:stretch>
              </a:blipFill>
              <a:ln>
                <a:solidFill>
                  <a:schemeClr val="tx2"/>
                </a:solidFill>
              </a:ln>
            </p:spPr>
            <p:txBody>
              <a:bodyPr/>
              <a:lstStyle/>
              <a:p>
                <a:r>
                  <a:rPr lang="ru-KZ">
                    <a:noFill/>
                  </a:rPr>
                  <a:t> </a:t>
                </a:r>
              </a:p>
            </p:txBody>
          </p:sp>
        </mc:Fallback>
      </mc:AlternateContent>
    </p:spTree>
    <p:extLst>
      <p:ext uri="{BB962C8B-B14F-4D97-AF65-F5344CB8AC3E}">
        <p14:creationId xmlns:p14="http://schemas.microsoft.com/office/powerpoint/2010/main" val="25625621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84163" y="292100"/>
            <a:ext cx="9144000" cy="710552"/>
          </a:xfrm>
          <a:prstGeom prst="rect">
            <a:avLst/>
          </a:prstGeom>
          <a:noFill/>
          <a:ln>
            <a:solidFill>
              <a:schemeClr val="tx2"/>
            </a:solidFill>
          </a:ln>
        </p:spPr>
        <p:txBody>
          <a:bodyPr wrap="square" lIns="252000" tIns="108000" rIns="252000" bIns="108000" rtlCol="0">
            <a:spAutoFit/>
          </a:bodyPr>
          <a:lstStyle/>
          <a:p>
            <a:pPr algn="ctr"/>
            <a:r>
              <a:rPr lang="kk-KZ" sz="3200" dirty="0">
                <a:solidFill>
                  <a:srgbClr val="620BFC"/>
                </a:solidFill>
                <a:latin typeface="Open Sans" panose="020B0606030504020204" pitchFamily="34" charset="0"/>
                <a:ea typeface="Open Sans" panose="020B0606030504020204" pitchFamily="34" charset="0"/>
                <a:cs typeface="Open Sans" panose="020B0606030504020204" pitchFamily="34" charset="0"/>
              </a:rPr>
              <a:t>Аминдердің номенклатурасы </a:t>
            </a:r>
          </a:p>
        </p:txBody>
      </p:sp>
      <p:sp>
        <p:nvSpPr>
          <p:cNvPr id="4" name="Прямоугольник 3"/>
          <p:cNvSpPr/>
          <p:nvPr/>
        </p:nvSpPr>
        <p:spPr>
          <a:xfrm>
            <a:off x="284163" y="3400412"/>
            <a:ext cx="9143999" cy="3262432"/>
          </a:xfrm>
          <a:prstGeom prst="rect">
            <a:avLst/>
          </a:prstGeom>
          <a:ln>
            <a:solidFill>
              <a:srgbClr val="002060"/>
            </a:solidFill>
          </a:ln>
        </p:spPr>
        <p:txBody>
          <a:bodyPr wrap="square">
            <a:spAutoFit/>
          </a:bodyPr>
          <a:lstStyle/>
          <a:p>
            <a:pPr marL="2597150">
              <a:spcAft>
                <a:spcPts val="200"/>
              </a:spcAft>
            </a:pPr>
            <a:r>
              <a:rPr lang="en-GB" sz="2800" dirty="0">
                <a:solidFill>
                  <a:srgbClr val="002060"/>
                </a:solidFill>
                <a:latin typeface="Open Sans" panose="020B0606030504020204" pitchFamily="34" charset="0"/>
                <a:ea typeface="Open Sans" panose="020B0606030504020204" pitchFamily="34" charset="0"/>
                <a:cs typeface="Open Sans" panose="020B0606030504020204" pitchFamily="34" charset="0"/>
              </a:rPr>
              <a:t>C</a:t>
            </a:r>
            <a:r>
              <a:rPr lang="en-GB" sz="2800" baseline="-25000" dirty="0">
                <a:solidFill>
                  <a:srgbClr val="002060"/>
                </a:solidFill>
                <a:latin typeface="Open Sans" panose="020B0606030504020204" pitchFamily="34" charset="0"/>
                <a:ea typeface="Open Sans" panose="020B0606030504020204" pitchFamily="34" charset="0"/>
                <a:cs typeface="Open Sans" panose="020B0606030504020204" pitchFamily="34" charset="0"/>
              </a:rPr>
              <a:t>2</a:t>
            </a:r>
            <a:r>
              <a:rPr lang="en-GB" sz="2800" dirty="0">
                <a:solidFill>
                  <a:srgbClr val="002060"/>
                </a:solidFill>
                <a:latin typeface="Open Sans" panose="020B0606030504020204" pitchFamily="34" charset="0"/>
                <a:ea typeface="Open Sans" panose="020B0606030504020204" pitchFamily="34" charset="0"/>
                <a:cs typeface="Open Sans" panose="020B0606030504020204" pitchFamily="34" charset="0"/>
              </a:rPr>
              <a:t>H</a:t>
            </a:r>
            <a:r>
              <a:rPr lang="en-GB" sz="2800" baseline="-25000" dirty="0">
                <a:solidFill>
                  <a:srgbClr val="002060"/>
                </a:solidFill>
                <a:latin typeface="Open Sans" panose="020B0606030504020204" pitchFamily="34" charset="0"/>
                <a:ea typeface="Open Sans" panose="020B0606030504020204" pitchFamily="34" charset="0"/>
                <a:cs typeface="Open Sans" panose="020B0606030504020204" pitchFamily="34" charset="0"/>
              </a:rPr>
              <a:t>5</a:t>
            </a:r>
            <a:r>
              <a:rPr lang="en-GB" sz="2800" dirty="0">
                <a:solidFill>
                  <a:srgbClr val="002060"/>
                </a:solidFill>
                <a:latin typeface="Open Sans" panose="020B0606030504020204" pitchFamily="34" charset="0"/>
                <a:ea typeface="Open Sans" panose="020B0606030504020204" pitchFamily="34" charset="0"/>
                <a:cs typeface="Open Sans" panose="020B0606030504020204" pitchFamily="34" charset="0"/>
              </a:rPr>
              <a:t>NH</a:t>
            </a:r>
            <a:r>
              <a:rPr lang="en-GB" sz="2800" baseline="-25000" dirty="0">
                <a:solidFill>
                  <a:srgbClr val="002060"/>
                </a:solidFill>
                <a:latin typeface="Open Sans" panose="020B0606030504020204" pitchFamily="34" charset="0"/>
                <a:ea typeface="Open Sans" panose="020B0606030504020204" pitchFamily="34" charset="0"/>
                <a:cs typeface="Open Sans" panose="020B0606030504020204" pitchFamily="34" charset="0"/>
              </a:rPr>
              <a:t>2</a:t>
            </a:r>
            <a:r>
              <a:rPr lang="en-GB" sz="2800" dirty="0">
                <a:solidFill>
                  <a:srgbClr val="002060"/>
                </a:solidFill>
                <a:latin typeface="Open Sans" panose="020B0606030504020204" pitchFamily="34" charset="0"/>
                <a:ea typeface="Open Sans" panose="020B0606030504020204" pitchFamily="34" charset="0"/>
                <a:cs typeface="Open Sans" panose="020B0606030504020204" pitchFamily="34" charset="0"/>
              </a:rPr>
              <a:t>	    </a:t>
            </a:r>
            <a:r>
              <a:rPr lang="kk-KZ" sz="2800" dirty="0" err="1">
                <a:solidFill>
                  <a:srgbClr val="620BFC"/>
                </a:solidFill>
                <a:latin typeface="Open Sans" panose="020B0606030504020204" pitchFamily="34" charset="0"/>
                <a:ea typeface="Open Sans" panose="020B0606030504020204" pitchFamily="34" charset="0"/>
                <a:cs typeface="Open Sans" panose="020B0606030504020204" pitchFamily="34" charset="0"/>
              </a:rPr>
              <a:t>этиламин</a:t>
            </a:r>
            <a:r>
              <a:rPr lang="kk-KZ" sz="2800" dirty="0">
                <a:solidFill>
                  <a:srgbClr val="620BFC"/>
                </a:solidFill>
                <a:latin typeface="Open Sans" panose="020B0606030504020204" pitchFamily="34" charset="0"/>
                <a:ea typeface="Open Sans" panose="020B0606030504020204" pitchFamily="34" charset="0"/>
                <a:cs typeface="Open Sans" panose="020B0606030504020204" pitchFamily="34" charset="0"/>
              </a:rPr>
              <a:t> </a:t>
            </a:r>
            <a:endParaRPr lang="en-GB" sz="2800" dirty="0">
              <a:solidFill>
                <a:srgbClr val="620BFC"/>
              </a:solidFill>
              <a:latin typeface="Open Sans" panose="020B0606030504020204" pitchFamily="34" charset="0"/>
              <a:ea typeface="Open Sans" panose="020B0606030504020204" pitchFamily="34" charset="0"/>
              <a:cs typeface="Open Sans" panose="020B0606030504020204" pitchFamily="34" charset="0"/>
            </a:endParaRPr>
          </a:p>
          <a:p>
            <a:pPr marL="2597150">
              <a:spcAft>
                <a:spcPts val="200"/>
              </a:spcAft>
            </a:pPr>
            <a:endParaRPr lang="en-GB" sz="2800" dirty="0">
              <a:latin typeface="Open Sans" panose="020B0606030504020204" pitchFamily="34" charset="0"/>
              <a:ea typeface="Open Sans" panose="020B0606030504020204" pitchFamily="34" charset="0"/>
              <a:cs typeface="Open Sans" panose="020B0606030504020204" pitchFamily="34" charset="0"/>
            </a:endParaRPr>
          </a:p>
          <a:p>
            <a:pPr marL="2597150">
              <a:spcAft>
                <a:spcPts val="200"/>
              </a:spcAft>
            </a:pPr>
            <a:r>
              <a:rPr lang="en-GB" sz="2800" dirty="0">
                <a:solidFill>
                  <a:srgbClr val="002060"/>
                </a:solidFill>
                <a:latin typeface="Open Sans" panose="020B0606030504020204" pitchFamily="34" charset="0"/>
                <a:ea typeface="Open Sans" panose="020B0606030504020204" pitchFamily="34" charset="0"/>
                <a:cs typeface="Open Sans" panose="020B0606030504020204" pitchFamily="34" charset="0"/>
              </a:rPr>
              <a:t>(CH</a:t>
            </a:r>
            <a:r>
              <a:rPr lang="en-GB" sz="2800" baseline="-25000" dirty="0">
                <a:solidFill>
                  <a:srgbClr val="002060"/>
                </a:solidFill>
                <a:latin typeface="Open Sans" panose="020B0606030504020204" pitchFamily="34" charset="0"/>
                <a:ea typeface="Open Sans" panose="020B0606030504020204" pitchFamily="34" charset="0"/>
                <a:cs typeface="Open Sans" panose="020B0606030504020204" pitchFamily="34" charset="0"/>
              </a:rPr>
              <a:t>3</a:t>
            </a:r>
            <a:r>
              <a:rPr lang="en-GB" sz="2800" dirty="0">
                <a:solidFill>
                  <a:srgbClr val="002060"/>
                </a:solidFill>
                <a:latin typeface="Open Sans" panose="020B0606030504020204" pitchFamily="34" charset="0"/>
                <a:ea typeface="Open Sans" panose="020B0606030504020204" pitchFamily="34" charset="0"/>
                <a:cs typeface="Open Sans" panose="020B0606030504020204" pitchFamily="34" charset="0"/>
              </a:rPr>
              <a:t>)</a:t>
            </a:r>
            <a:r>
              <a:rPr lang="en-GB" sz="2800" baseline="-25000" dirty="0">
                <a:solidFill>
                  <a:srgbClr val="002060"/>
                </a:solidFill>
                <a:latin typeface="Open Sans" panose="020B0606030504020204" pitchFamily="34" charset="0"/>
                <a:ea typeface="Open Sans" panose="020B0606030504020204" pitchFamily="34" charset="0"/>
                <a:cs typeface="Open Sans" panose="020B0606030504020204" pitchFamily="34" charset="0"/>
              </a:rPr>
              <a:t>2</a:t>
            </a:r>
            <a:r>
              <a:rPr lang="en-GB" sz="2800" dirty="0">
                <a:solidFill>
                  <a:srgbClr val="002060"/>
                </a:solidFill>
                <a:latin typeface="Open Sans" panose="020B0606030504020204" pitchFamily="34" charset="0"/>
                <a:ea typeface="Open Sans" panose="020B0606030504020204" pitchFamily="34" charset="0"/>
                <a:cs typeface="Open Sans" panose="020B0606030504020204" pitchFamily="34" charset="0"/>
              </a:rPr>
              <a:t>NH	</a:t>
            </a:r>
            <a:r>
              <a:rPr lang="kk-KZ" sz="2800" dirty="0">
                <a:solidFill>
                  <a:srgbClr val="002060"/>
                </a:solidFill>
                <a:latin typeface="Open Sans" panose="020B0606030504020204" pitchFamily="34" charset="0"/>
                <a:ea typeface="Open Sans" panose="020B0606030504020204" pitchFamily="34" charset="0"/>
                <a:cs typeface="Open Sans" panose="020B0606030504020204" pitchFamily="34" charset="0"/>
              </a:rPr>
              <a:t>    </a:t>
            </a:r>
            <a:r>
              <a:rPr lang="kk-KZ" sz="2800" dirty="0" err="1">
                <a:solidFill>
                  <a:srgbClr val="620BFC"/>
                </a:solidFill>
                <a:latin typeface="Open Sans" panose="020B0606030504020204" pitchFamily="34" charset="0"/>
                <a:ea typeface="Open Sans" panose="020B0606030504020204" pitchFamily="34" charset="0"/>
                <a:cs typeface="Open Sans" panose="020B0606030504020204" pitchFamily="34" charset="0"/>
              </a:rPr>
              <a:t>диметиламин</a:t>
            </a:r>
            <a:r>
              <a:rPr lang="kk-KZ" sz="2800" dirty="0">
                <a:solidFill>
                  <a:srgbClr val="620BFC"/>
                </a:solidFill>
                <a:latin typeface="Open Sans" panose="020B0606030504020204" pitchFamily="34" charset="0"/>
                <a:ea typeface="Open Sans" panose="020B0606030504020204" pitchFamily="34" charset="0"/>
                <a:cs typeface="Open Sans" panose="020B0606030504020204" pitchFamily="34" charset="0"/>
              </a:rPr>
              <a:t> </a:t>
            </a:r>
            <a:endParaRPr lang="en-GB" sz="2800" dirty="0">
              <a:solidFill>
                <a:srgbClr val="620BFC"/>
              </a:solidFill>
              <a:latin typeface="Open Sans" panose="020B0606030504020204" pitchFamily="34" charset="0"/>
              <a:ea typeface="Open Sans" panose="020B0606030504020204" pitchFamily="34" charset="0"/>
              <a:cs typeface="Open Sans" panose="020B0606030504020204" pitchFamily="34" charset="0"/>
            </a:endParaRPr>
          </a:p>
          <a:p>
            <a:pPr marL="2597150">
              <a:spcAft>
                <a:spcPts val="200"/>
              </a:spcAft>
            </a:pPr>
            <a:endParaRPr lang="en-GB" sz="2800" dirty="0">
              <a:latin typeface="Open Sans" panose="020B0606030504020204" pitchFamily="34" charset="0"/>
              <a:ea typeface="Open Sans" panose="020B0606030504020204" pitchFamily="34" charset="0"/>
              <a:cs typeface="Open Sans" panose="020B0606030504020204" pitchFamily="34" charset="0"/>
            </a:endParaRPr>
          </a:p>
          <a:p>
            <a:pPr marL="2597150">
              <a:spcAft>
                <a:spcPts val="200"/>
              </a:spcAft>
            </a:pPr>
            <a:r>
              <a:rPr lang="en-GB" sz="2800" dirty="0">
                <a:solidFill>
                  <a:srgbClr val="002060"/>
                </a:solidFill>
                <a:latin typeface="Open Sans" panose="020B0606030504020204" pitchFamily="34" charset="0"/>
                <a:ea typeface="Open Sans" panose="020B0606030504020204" pitchFamily="34" charset="0"/>
                <a:cs typeface="Open Sans" panose="020B0606030504020204" pitchFamily="34" charset="0"/>
              </a:rPr>
              <a:t>(CH</a:t>
            </a:r>
            <a:r>
              <a:rPr lang="en-GB" sz="2800" baseline="-25000" dirty="0">
                <a:solidFill>
                  <a:srgbClr val="002060"/>
                </a:solidFill>
                <a:latin typeface="Open Sans" panose="020B0606030504020204" pitchFamily="34" charset="0"/>
                <a:ea typeface="Open Sans" panose="020B0606030504020204" pitchFamily="34" charset="0"/>
                <a:cs typeface="Open Sans" panose="020B0606030504020204" pitchFamily="34" charset="0"/>
              </a:rPr>
              <a:t>3</a:t>
            </a:r>
            <a:r>
              <a:rPr lang="en-GB" sz="2800" dirty="0">
                <a:solidFill>
                  <a:srgbClr val="002060"/>
                </a:solidFill>
                <a:latin typeface="Open Sans" panose="020B0606030504020204" pitchFamily="34" charset="0"/>
                <a:ea typeface="Open Sans" panose="020B0606030504020204" pitchFamily="34" charset="0"/>
                <a:cs typeface="Open Sans" panose="020B0606030504020204" pitchFamily="34" charset="0"/>
              </a:rPr>
              <a:t>)</a:t>
            </a:r>
            <a:r>
              <a:rPr lang="en-GB" sz="2800" baseline="-25000" dirty="0">
                <a:solidFill>
                  <a:srgbClr val="002060"/>
                </a:solidFill>
                <a:latin typeface="Open Sans" panose="020B0606030504020204" pitchFamily="34" charset="0"/>
                <a:ea typeface="Open Sans" panose="020B0606030504020204" pitchFamily="34" charset="0"/>
                <a:cs typeface="Open Sans" panose="020B0606030504020204" pitchFamily="34" charset="0"/>
              </a:rPr>
              <a:t>3</a:t>
            </a:r>
            <a:r>
              <a:rPr lang="en-GB" sz="2800" dirty="0">
                <a:solidFill>
                  <a:srgbClr val="002060"/>
                </a:solidFill>
                <a:latin typeface="Open Sans" panose="020B0606030504020204" pitchFamily="34" charset="0"/>
                <a:ea typeface="Open Sans" panose="020B0606030504020204" pitchFamily="34" charset="0"/>
                <a:cs typeface="Open Sans" panose="020B0606030504020204" pitchFamily="34" charset="0"/>
              </a:rPr>
              <a:t>N	   </a:t>
            </a:r>
            <a:r>
              <a:rPr lang="kk-KZ" sz="2800" dirty="0">
                <a:latin typeface="Open Sans" panose="020B0606030504020204" pitchFamily="34" charset="0"/>
                <a:ea typeface="Open Sans" panose="020B0606030504020204" pitchFamily="34" charset="0"/>
                <a:cs typeface="Open Sans" panose="020B0606030504020204" pitchFamily="34" charset="0"/>
              </a:rPr>
              <a:t> </a:t>
            </a:r>
            <a:r>
              <a:rPr lang="kk-KZ" sz="2800" dirty="0">
                <a:solidFill>
                  <a:srgbClr val="620BFC"/>
                </a:solidFill>
                <a:latin typeface="Open Sans" panose="020B0606030504020204" pitchFamily="34" charset="0"/>
                <a:ea typeface="Open Sans" panose="020B0606030504020204" pitchFamily="34" charset="0"/>
                <a:cs typeface="Open Sans" panose="020B0606030504020204" pitchFamily="34" charset="0"/>
              </a:rPr>
              <a:t>триметиламин</a:t>
            </a:r>
            <a:endParaRPr lang="en-GB" sz="2800" dirty="0">
              <a:solidFill>
                <a:srgbClr val="620BFC"/>
              </a:solidFill>
              <a:latin typeface="Open Sans" panose="020B0606030504020204" pitchFamily="34" charset="0"/>
              <a:ea typeface="Open Sans" panose="020B0606030504020204" pitchFamily="34" charset="0"/>
              <a:cs typeface="Open Sans" panose="020B0606030504020204" pitchFamily="34" charset="0"/>
            </a:endParaRPr>
          </a:p>
          <a:p>
            <a:pPr marL="2597150">
              <a:spcAft>
                <a:spcPts val="200"/>
              </a:spcAft>
            </a:pPr>
            <a:endParaRPr lang="en-GB" sz="2800" dirty="0">
              <a:latin typeface="Open Sans" panose="020B0606030504020204" pitchFamily="34" charset="0"/>
              <a:ea typeface="Open Sans" panose="020B0606030504020204" pitchFamily="34" charset="0"/>
              <a:cs typeface="Open Sans" panose="020B0606030504020204" pitchFamily="34" charset="0"/>
            </a:endParaRPr>
          </a:p>
          <a:p>
            <a:pPr marL="2597150">
              <a:spcAft>
                <a:spcPts val="200"/>
              </a:spcAft>
            </a:pPr>
            <a:r>
              <a:rPr lang="en-GB" sz="2800" dirty="0">
                <a:solidFill>
                  <a:srgbClr val="002060"/>
                </a:solidFill>
                <a:latin typeface="Open Sans" panose="020B0606030504020204" pitchFamily="34" charset="0"/>
                <a:ea typeface="Open Sans" panose="020B0606030504020204" pitchFamily="34" charset="0"/>
                <a:cs typeface="Open Sans" panose="020B0606030504020204" pitchFamily="34" charset="0"/>
              </a:rPr>
              <a:t>C</a:t>
            </a:r>
            <a:r>
              <a:rPr lang="en-GB" sz="2800" baseline="-25000" dirty="0">
                <a:solidFill>
                  <a:srgbClr val="002060"/>
                </a:solidFill>
                <a:latin typeface="Open Sans" panose="020B0606030504020204" pitchFamily="34" charset="0"/>
                <a:ea typeface="Open Sans" panose="020B0606030504020204" pitchFamily="34" charset="0"/>
                <a:cs typeface="Open Sans" panose="020B0606030504020204" pitchFamily="34" charset="0"/>
              </a:rPr>
              <a:t>6</a:t>
            </a:r>
            <a:r>
              <a:rPr lang="en-GB" sz="2800" dirty="0">
                <a:solidFill>
                  <a:srgbClr val="002060"/>
                </a:solidFill>
                <a:latin typeface="Open Sans" panose="020B0606030504020204" pitchFamily="34" charset="0"/>
                <a:ea typeface="Open Sans" panose="020B0606030504020204" pitchFamily="34" charset="0"/>
                <a:cs typeface="Open Sans" panose="020B0606030504020204" pitchFamily="34" charset="0"/>
              </a:rPr>
              <a:t>H</a:t>
            </a:r>
            <a:r>
              <a:rPr lang="en-GB" sz="2800" baseline="-25000" dirty="0">
                <a:solidFill>
                  <a:srgbClr val="002060"/>
                </a:solidFill>
                <a:latin typeface="Open Sans" panose="020B0606030504020204" pitchFamily="34" charset="0"/>
                <a:ea typeface="Open Sans" panose="020B0606030504020204" pitchFamily="34" charset="0"/>
                <a:cs typeface="Open Sans" panose="020B0606030504020204" pitchFamily="34" charset="0"/>
              </a:rPr>
              <a:t>5</a:t>
            </a:r>
            <a:r>
              <a:rPr lang="en-GB" sz="2800" dirty="0">
                <a:solidFill>
                  <a:srgbClr val="002060"/>
                </a:solidFill>
                <a:latin typeface="Open Sans" panose="020B0606030504020204" pitchFamily="34" charset="0"/>
                <a:ea typeface="Open Sans" panose="020B0606030504020204" pitchFamily="34" charset="0"/>
                <a:cs typeface="Open Sans" panose="020B0606030504020204" pitchFamily="34" charset="0"/>
              </a:rPr>
              <a:t>NH</a:t>
            </a:r>
            <a:r>
              <a:rPr lang="en-GB" sz="2800" baseline="-25000" dirty="0">
                <a:solidFill>
                  <a:srgbClr val="002060"/>
                </a:solidFill>
                <a:latin typeface="Open Sans" panose="020B0606030504020204" pitchFamily="34" charset="0"/>
                <a:ea typeface="Open Sans" panose="020B0606030504020204" pitchFamily="34" charset="0"/>
                <a:cs typeface="Open Sans" panose="020B0606030504020204" pitchFamily="34" charset="0"/>
              </a:rPr>
              <a:t>2</a:t>
            </a:r>
            <a:r>
              <a:rPr lang="en-GB" sz="2800" dirty="0">
                <a:solidFill>
                  <a:srgbClr val="002060"/>
                </a:solidFill>
                <a:latin typeface="Open Sans" panose="020B0606030504020204" pitchFamily="34" charset="0"/>
                <a:ea typeface="Open Sans" panose="020B0606030504020204" pitchFamily="34" charset="0"/>
                <a:cs typeface="Open Sans" panose="020B0606030504020204" pitchFamily="34" charset="0"/>
              </a:rPr>
              <a:t>	</a:t>
            </a:r>
            <a:r>
              <a:rPr lang="kk-KZ" sz="2800" dirty="0">
                <a:latin typeface="Open Sans" panose="020B0606030504020204" pitchFamily="34" charset="0"/>
                <a:ea typeface="Open Sans" panose="020B0606030504020204" pitchFamily="34" charset="0"/>
                <a:cs typeface="Open Sans" panose="020B0606030504020204" pitchFamily="34" charset="0"/>
              </a:rPr>
              <a:t>   </a:t>
            </a:r>
            <a:r>
              <a:rPr lang="en-US" sz="2800" dirty="0">
                <a:latin typeface="Open Sans" panose="020B0606030504020204" pitchFamily="34" charset="0"/>
                <a:ea typeface="Open Sans" panose="020B0606030504020204" pitchFamily="34" charset="0"/>
                <a:cs typeface="Open Sans" panose="020B0606030504020204" pitchFamily="34" charset="0"/>
              </a:rPr>
              <a:t> </a:t>
            </a:r>
            <a:r>
              <a:rPr lang="kk-KZ" sz="2800" dirty="0" err="1">
                <a:solidFill>
                  <a:srgbClr val="620BFC"/>
                </a:solidFill>
                <a:latin typeface="Open Sans" panose="020B0606030504020204" pitchFamily="34" charset="0"/>
                <a:ea typeface="Open Sans" panose="020B0606030504020204" pitchFamily="34" charset="0"/>
                <a:cs typeface="Open Sans" panose="020B0606030504020204" pitchFamily="34" charset="0"/>
              </a:rPr>
              <a:t>фениламин</a:t>
            </a:r>
            <a:r>
              <a:rPr lang="en-GB" sz="2800" dirty="0">
                <a:latin typeface="Open Sans" panose="020B0606030504020204" pitchFamily="34" charset="0"/>
                <a:ea typeface="Open Sans" panose="020B0606030504020204" pitchFamily="34" charset="0"/>
                <a:cs typeface="Open Sans" panose="020B0606030504020204" pitchFamily="34" charset="0"/>
              </a:rPr>
              <a:t> </a:t>
            </a:r>
            <a:r>
              <a:rPr lang="en-GB" sz="2800" dirty="0">
                <a:solidFill>
                  <a:srgbClr val="002060"/>
                </a:solidFill>
                <a:latin typeface="Open Sans" panose="020B0606030504020204" pitchFamily="34" charset="0"/>
                <a:ea typeface="Open Sans" panose="020B0606030504020204" pitchFamily="34" charset="0"/>
                <a:cs typeface="Open Sans" panose="020B0606030504020204" pitchFamily="34" charset="0"/>
              </a:rPr>
              <a:t>(</a:t>
            </a:r>
            <a:r>
              <a:rPr lang="kk-KZ" sz="2800" dirty="0">
                <a:solidFill>
                  <a:srgbClr val="002060"/>
                </a:solidFill>
                <a:latin typeface="Open Sans" panose="020B0606030504020204" pitchFamily="34" charset="0"/>
                <a:ea typeface="Open Sans" panose="020B0606030504020204" pitchFamily="34" charset="0"/>
                <a:cs typeface="Open Sans" panose="020B0606030504020204" pitchFamily="34" charset="0"/>
              </a:rPr>
              <a:t>анилин</a:t>
            </a:r>
            <a:r>
              <a:rPr lang="en-GB" sz="2800" dirty="0">
                <a:solidFill>
                  <a:srgbClr val="002060"/>
                </a:solidFill>
                <a:latin typeface="Open Sans" panose="020B0606030504020204" pitchFamily="34" charset="0"/>
                <a:ea typeface="Open Sans" panose="020B0606030504020204" pitchFamily="34" charset="0"/>
                <a:cs typeface="Open Sans" panose="020B0606030504020204" pitchFamily="34" charset="0"/>
              </a:rPr>
              <a:t>)</a:t>
            </a:r>
          </a:p>
        </p:txBody>
      </p:sp>
      <p:sp>
        <p:nvSpPr>
          <p:cNvPr id="31" name="TextBox 30"/>
          <p:cNvSpPr txBox="1"/>
          <p:nvPr/>
        </p:nvSpPr>
        <p:spPr>
          <a:xfrm>
            <a:off x="284163" y="1275524"/>
            <a:ext cx="9144000" cy="1695437"/>
          </a:xfrm>
          <a:prstGeom prst="rect">
            <a:avLst/>
          </a:prstGeom>
          <a:noFill/>
          <a:ln>
            <a:solidFill>
              <a:schemeClr val="tx2"/>
            </a:solidFill>
          </a:ln>
        </p:spPr>
        <p:txBody>
          <a:bodyPr wrap="square" lIns="252000" tIns="108000" rIns="252000" bIns="108000" rtlCol="0">
            <a:spAutoFit/>
          </a:bodyPr>
          <a:lstStyle/>
          <a:p>
            <a:r>
              <a:rPr lang="kk-KZ" altLang="ru-RU" sz="3200" dirty="0">
                <a:solidFill>
                  <a:srgbClr val="002060"/>
                </a:solidFill>
                <a:latin typeface="Open Sans" panose="020B0606030504020204" pitchFamily="34" charset="0"/>
                <a:ea typeface="Open Sans" panose="020B0606030504020204" pitchFamily="34" charset="0"/>
                <a:cs typeface="Open Sans" panose="020B0606030504020204" pitchFamily="34" charset="0"/>
              </a:rPr>
              <a:t>Аминдердің атаулары сәйкес көмірсутек радикалдарына </a:t>
            </a:r>
            <a:r>
              <a:rPr lang="kk-KZ" altLang="ru-RU" sz="3200" dirty="0">
                <a:solidFill>
                  <a:srgbClr val="620BFC"/>
                </a:solidFill>
                <a:latin typeface="Open Sans" panose="020B0606030504020204" pitchFamily="34" charset="0"/>
                <a:ea typeface="Open Sans" panose="020B0606030504020204" pitchFamily="34" charset="0"/>
                <a:cs typeface="Open Sans" panose="020B0606030504020204" pitchFamily="34" charset="0"/>
              </a:rPr>
              <a:t>–</a:t>
            </a:r>
            <a:r>
              <a:rPr lang="en-US" altLang="ru-RU" sz="3200" dirty="0">
                <a:solidFill>
                  <a:srgbClr val="620BFC"/>
                </a:solidFill>
                <a:latin typeface="Open Sans" panose="020B0606030504020204" pitchFamily="34" charset="0"/>
                <a:ea typeface="Open Sans" panose="020B0606030504020204" pitchFamily="34" charset="0"/>
                <a:cs typeface="Open Sans" panose="020B0606030504020204" pitchFamily="34" charset="0"/>
              </a:rPr>
              <a:t> </a:t>
            </a:r>
            <a:r>
              <a:rPr lang="kk-KZ" altLang="ru-RU" sz="3200" dirty="0">
                <a:solidFill>
                  <a:srgbClr val="620BFC"/>
                </a:solidFill>
                <a:latin typeface="Open Sans" panose="020B0606030504020204" pitchFamily="34" charset="0"/>
                <a:ea typeface="Open Sans" panose="020B0606030504020204" pitchFamily="34" charset="0"/>
                <a:cs typeface="Open Sans" panose="020B0606030504020204" pitchFamily="34" charset="0"/>
              </a:rPr>
              <a:t>амин </a:t>
            </a:r>
            <a:r>
              <a:rPr lang="kk-KZ" altLang="ru-RU" sz="3200" dirty="0">
                <a:solidFill>
                  <a:srgbClr val="002060"/>
                </a:solidFill>
                <a:latin typeface="Open Sans" panose="020B0606030504020204" pitchFamily="34" charset="0"/>
                <a:ea typeface="Open Sans" panose="020B0606030504020204" pitchFamily="34" charset="0"/>
                <a:cs typeface="Open Sans" panose="020B0606030504020204" pitchFamily="34" charset="0"/>
              </a:rPr>
              <a:t>қосымшасын тіркеумен жасалады. Мысалы, </a:t>
            </a:r>
            <a:endParaRPr lang="en-GB" altLang="ru-RU" sz="3200" dirty="0">
              <a:solidFill>
                <a:srgbClr val="002060"/>
              </a:solidFill>
              <a:latin typeface="Open Sans" panose="020B0606030504020204" pitchFamily="34" charset="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6385936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84163" y="304704"/>
            <a:ext cx="9144000" cy="648997"/>
          </a:xfrm>
          <a:prstGeom prst="rect">
            <a:avLst/>
          </a:prstGeom>
          <a:noFill/>
          <a:ln>
            <a:solidFill>
              <a:schemeClr val="tx2"/>
            </a:solidFill>
          </a:ln>
        </p:spPr>
        <p:txBody>
          <a:bodyPr wrap="square" lIns="252000" tIns="108000" rIns="252000" bIns="108000" rtlCol="0">
            <a:spAutoFit/>
          </a:bodyPr>
          <a:lstStyle/>
          <a:p>
            <a:pPr algn="ctr"/>
            <a:r>
              <a:rPr lang="kk-KZ" sz="2800" dirty="0">
                <a:solidFill>
                  <a:srgbClr val="620BFC"/>
                </a:solidFill>
                <a:latin typeface="Open Sans" panose="020B0606030504020204" pitchFamily="34" charset="0"/>
                <a:ea typeface="Open Sans" panose="020B0606030504020204" pitchFamily="34" charset="0"/>
                <a:cs typeface="Open Sans" panose="020B0606030504020204" pitchFamily="34" charset="0"/>
              </a:rPr>
              <a:t>Аминдердің иозмериясы </a:t>
            </a:r>
          </a:p>
        </p:txBody>
      </p:sp>
      <p:sp>
        <p:nvSpPr>
          <p:cNvPr id="31" name="TextBox 30"/>
          <p:cNvSpPr txBox="1"/>
          <p:nvPr/>
        </p:nvSpPr>
        <p:spPr>
          <a:xfrm>
            <a:off x="284163" y="1233952"/>
            <a:ext cx="9144000" cy="6312085"/>
          </a:xfrm>
          <a:prstGeom prst="rect">
            <a:avLst/>
          </a:prstGeom>
          <a:noFill/>
          <a:ln>
            <a:solidFill>
              <a:schemeClr val="tx2"/>
            </a:solidFill>
          </a:ln>
        </p:spPr>
        <p:txBody>
          <a:bodyPr wrap="square" lIns="252000" tIns="108000" rIns="252000" bIns="108000" rtlCol="0">
            <a:spAutoFit/>
          </a:bodyPr>
          <a:lstStyle/>
          <a:p>
            <a:pPr marL="514350" indent="-514350" algn="just">
              <a:buAutoNum type="arabicPeriod"/>
            </a:pPr>
            <a:r>
              <a:rPr lang="kk-KZ" altLang="ru-RU" sz="2400" dirty="0">
                <a:solidFill>
                  <a:srgbClr val="620BFC"/>
                </a:solidFill>
                <a:latin typeface="Open Sans" panose="020B0606030504020204" pitchFamily="34" charset="0"/>
                <a:ea typeface="Open Sans" panose="020B0606030504020204" pitchFamily="34" charset="0"/>
                <a:cs typeface="Open Sans" panose="020B0606030504020204" pitchFamily="34" charset="0"/>
              </a:rPr>
              <a:t>Аминдерге құрылымдық изомер тән.</a:t>
            </a:r>
          </a:p>
          <a:p>
            <a:pPr marL="514350" indent="-514350" algn="just">
              <a:buFont typeface="+mj-lt"/>
              <a:buAutoNum type="alphaLcParenR"/>
            </a:pPr>
            <a:r>
              <a:rPr lang="en-US" altLang="ru-RU" sz="2400" dirty="0">
                <a:solidFill>
                  <a:srgbClr val="002060"/>
                </a:solidFill>
                <a:latin typeface="Open Sans" panose="020B0606030504020204" pitchFamily="34" charset="0"/>
                <a:ea typeface="Open Sans" panose="020B0606030504020204" pitchFamily="34" charset="0"/>
                <a:cs typeface="Open Sans" panose="020B0606030504020204" pitchFamily="34" charset="0"/>
              </a:rPr>
              <a:t>   </a:t>
            </a:r>
            <a:r>
              <a:rPr lang="kk-KZ" altLang="ru-RU" sz="2400" dirty="0">
                <a:solidFill>
                  <a:srgbClr val="002060"/>
                </a:solidFill>
                <a:latin typeface="Open Sans" panose="020B0606030504020204" pitchFamily="34" charset="0"/>
                <a:ea typeface="Open Sans" panose="020B0606030504020204" pitchFamily="34" charset="0"/>
                <a:cs typeface="Open Sans" panose="020B0606030504020204" pitchFamily="34" charset="0"/>
              </a:rPr>
              <a:t>Көміртек қаңқасының изомері. </a:t>
            </a:r>
          </a:p>
          <a:p>
            <a:pPr algn="just"/>
            <a:endParaRPr lang="kk-KZ" altLang="ru-RU" sz="2400" dirty="0">
              <a:solidFill>
                <a:srgbClr val="002060"/>
              </a:solidFill>
              <a:latin typeface="Open Sans" panose="020B0606030504020204" pitchFamily="34" charset="0"/>
              <a:ea typeface="Open Sans" panose="020B0606030504020204" pitchFamily="34" charset="0"/>
              <a:cs typeface="Open Sans" panose="020B0606030504020204" pitchFamily="34" charset="0"/>
            </a:endParaRPr>
          </a:p>
          <a:p>
            <a:pPr algn="just"/>
            <a:endParaRPr lang="kk-KZ" altLang="ru-RU" sz="2400" dirty="0">
              <a:solidFill>
                <a:srgbClr val="002060"/>
              </a:solidFill>
              <a:latin typeface="Open Sans" panose="020B0606030504020204" pitchFamily="34" charset="0"/>
              <a:ea typeface="Open Sans" panose="020B0606030504020204" pitchFamily="34" charset="0"/>
              <a:cs typeface="Open Sans" panose="020B0606030504020204" pitchFamily="34" charset="0"/>
            </a:endParaRPr>
          </a:p>
          <a:p>
            <a:pPr algn="just"/>
            <a:endParaRPr lang="en-US" altLang="ru-RU" sz="2400" dirty="0">
              <a:solidFill>
                <a:srgbClr val="002060"/>
              </a:solidFill>
              <a:latin typeface="Open Sans" panose="020B0606030504020204" pitchFamily="34" charset="0"/>
              <a:ea typeface="Open Sans" panose="020B0606030504020204" pitchFamily="34" charset="0"/>
              <a:cs typeface="Open Sans" panose="020B0606030504020204" pitchFamily="34" charset="0"/>
            </a:endParaRPr>
          </a:p>
          <a:p>
            <a:pPr algn="just"/>
            <a:r>
              <a:rPr lang="en-US" altLang="ru-RU" sz="2400" dirty="0">
                <a:solidFill>
                  <a:srgbClr val="002060"/>
                </a:solidFill>
                <a:latin typeface="Open Sans" panose="020B0606030504020204" pitchFamily="34" charset="0"/>
                <a:ea typeface="Open Sans" panose="020B0606030504020204" pitchFamily="34" charset="0"/>
                <a:cs typeface="Open Sans" panose="020B0606030504020204" pitchFamily="34" charset="0"/>
              </a:rPr>
              <a:t>b) </a:t>
            </a:r>
            <a:r>
              <a:rPr lang="kk-KZ" altLang="ru-RU" sz="2400" dirty="0">
                <a:solidFill>
                  <a:srgbClr val="002060"/>
                </a:solidFill>
                <a:latin typeface="Open Sans" panose="020B0606030504020204" pitchFamily="34" charset="0"/>
                <a:ea typeface="Open Sans" panose="020B0606030504020204" pitchFamily="34" charset="0"/>
                <a:cs typeface="Open Sans" panose="020B0606030504020204" pitchFamily="34" charset="0"/>
              </a:rPr>
              <a:t>Функционалдық топтың орнына байланысты изомерлер. </a:t>
            </a:r>
          </a:p>
          <a:p>
            <a:pPr algn="just"/>
            <a:endParaRPr lang="kk-KZ" altLang="ru-RU" sz="2400" dirty="0">
              <a:solidFill>
                <a:srgbClr val="002060"/>
              </a:solidFill>
              <a:latin typeface="Open Sans" panose="020B0606030504020204" pitchFamily="34" charset="0"/>
              <a:ea typeface="Open Sans" panose="020B0606030504020204" pitchFamily="34" charset="0"/>
              <a:cs typeface="Open Sans" panose="020B0606030504020204" pitchFamily="34" charset="0"/>
            </a:endParaRPr>
          </a:p>
          <a:p>
            <a:pPr algn="just"/>
            <a:endParaRPr lang="kk-KZ" altLang="ru-RU" sz="2400" dirty="0">
              <a:solidFill>
                <a:srgbClr val="002060"/>
              </a:solidFill>
              <a:latin typeface="Open Sans" panose="020B0606030504020204" pitchFamily="34" charset="0"/>
              <a:ea typeface="Open Sans" panose="020B0606030504020204" pitchFamily="34" charset="0"/>
              <a:cs typeface="Open Sans" panose="020B0606030504020204" pitchFamily="34" charset="0"/>
            </a:endParaRPr>
          </a:p>
          <a:p>
            <a:pPr algn="just"/>
            <a:endParaRPr lang="kk-KZ" altLang="ru-RU" sz="2400" dirty="0">
              <a:solidFill>
                <a:srgbClr val="002060"/>
              </a:solidFill>
              <a:latin typeface="Open Sans" panose="020B0606030504020204" pitchFamily="34" charset="0"/>
              <a:ea typeface="Open Sans" panose="020B0606030504020204" pitchFamily="34" charset="0"/>
              <a:cs typeface="Open Sans" panose="020B0606030504020204" pitchFamily="34" charset="0"/>
            </a:endParaRPr>
          </a:p>
          <a:p>
            <a:pPr algn="just"/>
            <a:r>
              <a:rPr lang="kk-KZ" altLang="ru-RU" sz="2400" dirty="0">
                <a:solidFill>
                  <a:srgbClr val="002060"/>
                </a:solidFill>
                <a:latin typeface="Open Sans" panose="020B0606030504020204" pitchFamily="34" charset="0"/>
                <a:ea typeface="Open Sans" panose="020B0606030504020204" pitchFamily="34" charset="0"/>
                <a:cs typeface="Open Sans" panose="020B0606030504020204" pitchFamily="34" charset="0"/>
              </a:rPr>
              <a:t> </a:t>
            </a:r>
          </a:p>
          <a:p>
            <a:pPr algn="just"/>
            <a:r>
              <a:rPr lang="kk-KZ" altLang="ru-RU" sz="2400" dirty="0">
                <a:solidFill>
                  <a:srgbClr val="620BFC"/>
                </a:solidFill>
                <a:latin typeface="Open Sans" panose="020B0606030504020204" pitchFamily="34" charset="0"/>
                <a:ea typeface="Open Sans" panose="020B0606030504020204" pitchFamily="34" charset="0"/>
                <a:cs typeface="Open Sans" panose="020B0606030504020204" pitchFamily="34" charset="0"/>
              </a:rPr>
              <a:t>2. Біріншілік, екіншілік және үшіншілік аминдер өзара изомер бола алады. </a:t>
            </a:r>
          </a:p>
          <a:p>
            <a:pPr algn="just"/>
            <a:endParaRPr lang="kk-KZ" altLang="ru-RU" sz="2800" dirty="0">
              <a:solidFill>
                <a:srgbClr val="002060"/>
              </a:solidFill>
              <a:latin typeface="Open Sans" panose="020B0606030504020204" pitchFamily="34" charset="0"/>
              <a:ea typeface="Open Sans" panose="020B0606030504020204" pitchFamily="34" charset="0"/>
              <a:cs typeface="Open Sans" panose="020B0606030504020204" pitchFamily="34" charset="0"/>
            </a:endParaRPr>
          </a:p>
          <a:p>
            <a:pPr algn="just"/>
            <a:endParaRPr lang="kk-KZ" altLang="ru-RU" sz="2800" dirty="0">
              <a:solidFill>
                <a:srgbClr val="002060"/>
              </a:solidFill>
              <a:latin typeface="Open Sans" panose="020B0606030504020204" pitchFamily="34" charset="0"/>
              <a:ea typeface="Open Sans" panose="020B0606030504020204" pitchFamily="34" charset="0"/>
              <a:cs typeface="Open Sans" panose="020B0606030504020204" pitchFamily="34" charset="0"/>
            </a:endParaRPr>
          </a:p>
          <a:p>
            <a:pPr algn="just"/>
            <a:endParaRPr lang="kk-KZ" altLang="ru-RU" sz="2800" dirty="0">
              <a:solidFill>
                <a:srgbClr val="002060"/>
              </a:solidFill>
              <a:latin typeface="Open Sans" panose="020B0606030504020204" pitchFamily="34" charset="0"/>
              <a:ea typeface="Open Sans" panose="020B0606030504020204" pitchFamily="34" charset="0"/>
              <a:cs typeface="Open Sans" panose="020B0606030504020204" pitchFamily="34" charset="0"/>
            </a:endParaRPr>
          </a:p>
        </p:txBody>
      </p:sp>
      <p:pic>
        <p:nvPicPr>
          <p:cNvPr id="3" name="Рисунок 2"/>
          <p:cNvPicPr>
            <a:picLocks noChangeAspect="1"/>
          </p:cNvPicPr>
          <p:nvPr/>
        </p:nvPicPr>
        <p:blipFill>
          <a:blip r:embed="rId2"/>
          <a:stretch>
            <a:fillRect/>
          </a:stretch>
        </p:blipFill>
        <p:spPr>
          <a:xfrm>
            <a:off x="1672936" y="2185844"/>
            <a:ext cx="5736857" cy="980878"/>
          </a:xfrm>
          <a:prstGeom prst="rect">
            <a:avLst/>
          </a:prstGeom>
        </p:spPr>
      </p:pic>
      <p:pic>
        <p:nvPicPr>
          <p:cNvPr id="5" name="Рисунок 4"/>
          <p:cNvPicPr>
            <a:picLocks noChangeAspect="1"/>
          </p:cNvPicPr>
          <p:nvPr/>
        </p:nvPicPr>
        <p:blipFill>
          <a:blip r:embed="rId3"/>
          <a:stretch>
            <a:fillRect/>
          </a:stretch>
        </p:blipFill>
        <p:spPr>
          <a:xfrm>
            <a:off x="1818016" y="4041623"/>
            <a:ext cx="5817093" cy="1272489"/>
          </a:xfrm>
          <a:prstGeom prst="rect">
            <a:avLst/>
          </a:prstGeom>
        </p:spPr>
      </p:pic>
      <p:pic>
        <p:nvPicPr>
          <p:cNvPr id="4" name="Рисунок 3"/>
          <p:cNvPicPr>
            <a:picLocks noChangeAspect="1"/>
          </p:cNvPicPr>
          <p:nvPr/>
        </p:nvPicPr>
        <p:blipFill>
          <a:blip r:embed="rId4"/>
          <a:stretch>
            <a:fillRect/>
          </a:stretch>
        </p:blipFill>
        <p:spPr>
          <a:xfrm>
            <a:off x="741361" y="6090482"/>
            <a:ext cx="8229599" cy="1284291"/>
          </a:xfrm>
          <a:prstGeom prst="rect">
            <a:avLst/>
          </a:prstGeom>
        </p:spPr>
      </p:pic>
    </p:spTree>
    <p:extLst>
      <p:ext uri="{BB962C8B-B14F-4D97-AF65-F5344CB8AC3E}">
        <p14:creationId xmlns:p14="http://schemas.microsoft.com/office/powerpoint/2010/main" val="41589466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86545" y="277860"/>
            <a:ext cx="9144000" cy="648997"/>
          </a:xfrm>
          <a:prstGeom prst="rect">
            <a:avLst/>
          </a:prstGeom>
          <a:noFill/>
          <a:ln>
            <a:solidFill>
              <a:schemeClr val="tx2"/>
            </a:solidFill>
          </a:ln>
        </p:spPr>
        <p:txBody>
          <a:bodyPr wrap="square" lIns="252000" tIns="108000" rIns="252000" bIns="108000" rtlCol="0">
            <a:spAutoFit/>
          </a:bodyPr>
          <a:lstStyle/>
          <a:p>
            <a:pPr algn="ctr"/>
            <a:r>
              <a:rPr lang="kk-KZ" sz="2800" dirty="0">
                <a:solidFill>
                  <a:srgbClr val="620BFC"/>
                </a:solidFill>
                <a:latin typeface="Open Sans" panose="020B0606030504020204" pitchFamily="34" charset="0"/>
                <a:ea typeface="Open Sans" panose="020B0606030504020204" pitchFamily="34" charset="0"/>
                <a:cs typeface="Open Sans" panose="020B0606030504020204" pitchFamily="34" charset="0"/>
              </a:rPr>
              <a:t>Аминдердің физикалық қасиеттері</a:t>
            </a:r>
          </a:p>
        </p:txBody>
      </p:sp>
      <p:sp>
        <p:nvSpPr>
          <p:cNvPr id="31" name="TextBox 30"/>
          <p:cNvSpPr txBox="1"/>
          <p:nvPr/>
        </p:nvSpPr>
        <p:spPr>
          <a:xfrm>
            <a:off x="284162" y="1080968"/>
            <a:ext cx="9144000" cy="3172764"/>
          </a:xfrm>
          <a:prstGeom prst="rect">
            <a:avLst/>
          </a:prstGeom>
          <a:noFill/>
          <a:ln>
            <a:solidFill>
              <a:schemeClr val="tx2"/>
            </a:solidFill>
          </a:ln>
        </p:spPr>
        <p:txBody>
          <a:bodyPr wrap="square" lIns="252000" tIns="108000" rIns="252000" bIns="108000" rtlCol="0">
            <a:spAutoFit/>
          </a:bodyPr>
          <a:lstStyle/>
          <a:p>
            <a:r>
              <a:rPr lang="kk-KZ" altLang="ru-RU" sz="2400" dirty="0">
                <a:solidFill>
                  <a:srgbClr val="002060"/>
                </a:solidFill>
                <a:latin typeface="Open Sans" panose="020B0606030504020204" pitchFamily="34" charset="0"/>
                <a:ea typeface="Open Sans" panose="020B0606030504020204" pitchFamily="34" charset="0"/>
                <a:cs typeface="Open Sans" panose="020B0606030504020204" pitchFamily="34" charset="0"/>
              </a:rPr>
              <a:t>Біріншілік, екіншілік және үшіншілік аминдердегі азот атомдарында байланысқа түспеген жұп электрон болғандықтан: </a:t>
            </a:r>
          </a:p>
          <a:p>
            <a:pPr marL="457200" indent="-457200">
              <a:buAutoNum type="arabicParenR"/>
            </a:pPr>
            <a:r>
              <a:rPr lang="kk-KZ" altLang="ru-RU" sz="2400" dirty="0">
                <a:solidFill>
                  <a:srgbClr val="002060"/>
                </a:solidFill>
                <a:latin typeface="Open Sans" panose="020B0606030504020204" pitchFamily="34" charset="0"/>
                <a:ea typeface="Open Sans" panose="020B0606030504020204" pitchFamily="34" charset="0"/>
                <a:cs typeface="Open Sans" panose="020B0606030504020204" pitchFamily="34" charset="0"/>
              </a:rPr>
              <a:t>Аминдер Льюис теориясы бойынша негіздері болып табылады. Өйткені оларда жұп электрон донор. </a:t>
            </a:r>
          </a:p>
          <a:p>
            <a:pPr marL="457200" indent="-457200">
              <a:buAutoNum type="arabicParenR"/>
            </a:pPr>
            <a:r>
              <a:rPr lang="kk-KZ" altLang="ru-RU" sz="2400" dirty="0">
                <a:solidFill>
                  <a:srgbClr val="002060"/>
                </a:solidFill>
                <a:latin typeface="Open Sans" panose="020B0606030504020204" pitchFamily="34" charset="0"/>
                <a:ea typeface="Open Sans" panose="020B0606030504020204" pitchFamily="34" charset="0"/>
                <a:cs typeface="Open Sans" panose="020B0606030504020204" pitchFamily="34" charset="0"/>
              </a:rPr>
              <a:t>Аминдер Бренстед-Лоури теориясы  бойынша негіздер болып табылады. Өйткені оларда протон акцептор. </a:t>
            </a:r>
          </a:p>
        </p:txBody>
      </p:sp>
      <p:pic>
        <p:nvPicPr>
          <p:cNvPr id="7" name="Picture 8" descr="NH4+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4559" y="4351629"/>
            <a:ext cx="4301603" cy="14378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9" descr="datcov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41537" y="5816159"/>
            <a:ext cx="5697826" cy="1290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 Box 10"/>
          <p:cNvSpPr txBox="1">
            <a:spLocks noChangeArrowheads="1"/>
          </p:cNvSpPr>
          <p:nvPr/>
        </p:nvSpPr>
        <p:spPr bwMode="auto">
          <a:xfrm>
            <a:off x="2071975" y="5449755"/>
            <a:ext cx="1497012" cy="67710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rgbClr val="FFCC99"/>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50000"/>
              </a:spcBef>
              <a:buFontTx/>
              <a:buNone/>
            </a:pPr>
            <a:r>
              <a:rPr lang="kk-KZ" altLang="ru-RU" sz="1900" dirty="0">
                <a:solidFill>
                  <a:srgbClr val="620BFC"/>
                </a:solidFill>
                <a:latin typeface="Open Sans" panose="020B0606030504020204" pitchFamily="34" charset="0"/>
                <a:ea typeface="Open Sans" panose="020B0606030504020204" pitchFamily="34" charset="0"/>
                <a:cs typeface="Open Sans" panose="020B0606030504020204" pitchFamily="34" charset="0"/>
              </a:rPr>
              <a:t>ПРОТОН ДОНОР</a:t>
            </a:r>
            <a:endParaRPr lang="en-US" altLang="ru-RU" sz="1900" dirty="0">
              <a:solidFill>
                <a:srgbClr val="620BFC"/>
              </a:solidFill>
              <a:latin typeface="Open Sans" panose="020B0606030504020204" pitchFamily="34" charset="0"/>
              <a:ea typeface="Open Sans" panose="020B0606030504020204" pitchFamily="34" charset="0"/>
              <a:cs typeface="Open Sans" panose="020B0606030504020204" pitchFamily="34" charset="0"/>
            </a:endParaRPr>
          </a:p>
        </p:txBody>
      </p:sp>
      <p:sp>
        <p:nvSpPr>
          <p:cNvPr id="10" name="Text Box 11"/>
          <p:cNvSpPr txBox="1">
            <a:spLocks noChangeArrowheads="1"/>
          </p:cNvSpPr>
          <p:nvPr/>
        </p:nvSpPr>
        <p:spPr bwMode="auto">
          <a:xfrm>
            <a:off x="285924" y="5939095"/>
            <a:ext cx="1729912" cy="67710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rgbClr val="FFCC99"/>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r>
              <a:rPr lang="kk-KZ" altLang="ru-RU" sz="1900" dirty="0">
                <a:solidFill>
                  <a:srgbClr val="620BFC"/>
                </a:solidFill>
                <a:latin typeface="Open Sans" panose="020B0606030504020204" pitchFamily="34" charset="0"/>
                <a:ea typeface="Open Sans" panose="020B0606030504020204" pitchFamily="34" charset="0"/>
                <a:cs typeface="Open Sans" panose="020B0606030504020204" pitchFamily="34" charset="0"/>
              </a:rPr>
              <a:t>ПРОТОН АКЦЕПТОР</a:t>
            </a:r>
            <a:endParaRPr lang="en-US" altLang="ru-RU" sz="1900" dirty="0">
              <a:solidFill>
                <a:srgbClr val="620BFC"/>
              </a:solidFill>
              <a:latin typeface="Open Sans" panose="020B0606030504020204" pitchFamily="34" charset="0"/>
              <a:ea typeface="Open Sans" panose="020B0606030504020204" pitchFamily="34" charset="0"/>
              <a:cs typeface="Open Sans" panose="020B0606030504020204" pitchFamily="34" charset="0"/>
            </a:endParaRPr>
          </a:p>
        </p:txBody>
      </p:sp>
      <p:sp>
        <p:nvSpPr>
          <p:cNvPr id="11" name="Text Box 12"/>
          <p:cNvSpPr txBox="1">
            <a:spLocks noChangeArrowheads="1"/>
          </p:cNvSpPr>
          <p:nvPr/>
        </p:nvSpPr>
        <p:spPr bwMode="auto">
          <a:xfrm>
            <a:off x="2373312" y="7080934"/>
            <a:ext cx="2133600" cy="67710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rgbClr val="FFCC99"/>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50000"/>
              </a:spcBef>
              <a:buFontTx/>
              <a:buNone/>
            </a:pPr>
            <a:r>
              <a:rPr lang="kk-KZ" altLang="ru-RU" sz="1900" dirty="0">
                <a:solidFill>
                  <a:srgbClr val="620BFC"/>
                </a:solidFill>
                <a:latin typeface="Open Sans" panose="020B0606030504020204" pitchFamily="34" charset="0"/>
                <a:ea typeface="Open Sans" panose="020B0606030504020204" pitchFamily="34" charset="0"/>
                <a:cs typeface="Open Sans" panose="020B0606030504020204" pitchFamily="34" charset="0"/>
              </a:rPr>
              <a:t>ЖҰП ЭЛЕКТРОН ДОНОР</a:t>
            </a:r>
            <a:endParaRPr lang="en-US" altLang="ru-RU" sz="1900" dirty="0">
              <a:solidFill>
                <a:srgbClr val="620BFC"/>
              </a:solidFill>
              <a:latin typeface="Open Sans" panose="020B0606030504020204" pitchFamily="34" charset="0"/>
              <a:ea typeface="Open Sans" panose="020B0606030504020204" pitchFamily="34" charset="0"/>
              <a:cs typeface="Open Sans" panose="020B0606030504020204" pitchFamily="34" charset="0"/>
            </a:endParaRPr>
          </a:p>
        </p:txBody>
      </p:sp>
      <p:sp>
        <p:nvSpPr>
          <p:cNvPr id="12" name="Text Box 13"/>
          <p:cNvSpPr txBox="1">
            <a:spLocks noChangeArrowheads="1"/>
          </p:cNvSpPr>
          <p:nvPr/>
        </p:nvSpPr>
        <p:spPr bwMode="auto">
          <a:xfrm>
            <a:off x="4856162" y="7080934"/>
            <a:ext cx="2501900" cy="67710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rgbClr val="FFCC99"/>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r>
              <a:rPr lang="kk-KZ" altLang="ru-RU" sz="1900" dirty="0">
                <a:solidFill>
                  <a:srgbClr val="620BFC"/>
                </a:solidFill>
                <a:latin typeface="Open Sans" panose="020B0606030504020204" pitchFamily="34" charset="0"/>
                <a:ea typeface="Open Sans" panose="020B0606030504020204" pitchFamily="34" charset="0"/>
                <a:cs typeface="Open Sans" panose="020B0606030504020204" pitchFamily="34" charset="0"/>
              </a:rPr>
              <a:t>ЖҰП ЭЛЕКТРОН АКЦЕПТОР</a:t>
            </a:r>
            <a:endParaRPr lang="en-US" altLang="ru-RU" sz="1900" dirty="0">
              <a:solidFill>
                <a:srgbClr val="620BFC"/>
              </a:solidFill>
              <a:latin typeface="Open Sans" panose="020B0606030504020204" pitchFamily="34" charset="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40514006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79399" y="270188"/>
            <a:ext cx="9144000" cy="648997"/>
          </a:xfrm>
          <a:prstGeom prst="rect">
            <a:avLst/>
          </a:prstGeom>
          <a:noFill/>
          <a:ln>
            <a:solidFill>
              <a:schemeClr val="tx2"/>
            </a:solidFill>
          </a:ln>
        </p:spPr>
        <p:txBody>
          <a:bodyPr wrap="square" lIns="252000" tIns="108000" rIns="252000" bIns="108000" rtlCol="0">
            <a:spAutoFit/>
          </a:bodyPr>
          <a:lstStyle/>
          <a:p>
            <a:pPr algn="ctr"/>
            <a:r>
              <a:rPr lang="kk-KZ" sz="2800" dirty="0">
                <a:solidFill>
                  <a:srgbClr val="620BFC"/>
                </a:solidFill>
                <a:latin typeface="Open Sans" panose="020B0606030504020204" pitchFamily="34" charset="0"/>
                <a:ea typeface="Open Sans" panose="020B0606030504020204" pitchFamily="34" charset="0"/>
                <a:cs typeface="Open Sans" panose="020B0606030504020204" pitchFamily="34" charset="0"/>
              </a:rPr>
              <a:t>Аминдердің физикалық қасиеттері</a:t>
            </a:r>
          </a:p>
        </p:txBody>
      </p:sp>
      <p:sp>
        <p:nvSpPr>
          <p:cNvPr id="31" name="TextBox 30"/>
          <p:cNvSpPr txBox="1"/>
          <p:nvPr/>
        </p:nvSpPr>
        <p:spPr>
          <a:xfrm>
            <a:off x="279399" y="1014599"/>
            <a:ext cx="9144000" cy="2434101"/>
          </a:xfrm>
          <a:prstGeom prst="rect">
            <a:avLst/>
          </a:prstGeom>
          <a:noFill/>
          <a:ln>
            <a:solidFill>
              <a:schemeClr val="tx2"/>
            </a:solidFill>
          </a:ln>
        </p:spPr>
        <p:txBody>
          <a:bodyPr wrap="square" lIns="252000" tIns="108000" rIns="252000" bIns="108000" rtlCol="0">
            <a:spAutoFit/>
          </a:bodyPr>
          <a:lstStyle/>
          <a:p>
            <a:r>
              <a:rPr lang="kk-KZ" altLang="ru-RU" sz="2400" dirty="0">
                <a:solidFill>
                  <a:srgbClr val="620BFC"/>
                </a:solidFill>
                <a:latin typeface="Open Sans" panose="020B0606030504020204" pitchFamily="34" charset="0"/>
                <a:ea typeface="Open Sans" panose="020B0606030504020204" pitchFamily="34" charset="0"/>
                <a:cs typeface="Open Sans" panose="020B0606030504020204" pitchFamily="34" charset="0"/>
              </a:rPr>
              <a:t>Қайнау температурасы – </a:t>
            </a:r>
            <a:r>
              <a:rPr lang="kk-KZ" altLang="ru-RU" sz="2400" dirty="0">
                <a:solidFill>
                  <a:srgbClr val="002060"/>
                </a:solidFill>
                <a:latin typeface="Open Sans" panose="020B0606030504020204" pitchFamily="34" charset="0"/>
                <a:ea typeface="Open Sans" panose="020B0606030504020204" pitchFamily="34" charset="0"/>
                <a:cs typeface="Open Sans" panose="020B0606030504020204" pitchFamily="34" charset="0"/>
              </a:rPr>
              <a:t>молекулалық массасының артуына байланысты аминдердің қайнау температурасы артады. Аминдердің бұл қасиеті олардың арасында сутектік байланыстың болуымен түсіндіріледі. Сондықтан аминдер өзіне сәйкес алкандарға қарағанда қайнау температурасы жоғары болады. </a:t>
            </a:r>
          </a:p>
        </p:txBody>
      </p:sp>
      <p:pic>
        <p:nvPicPr>
          <p:cNvPr id="13" name="Picture 9" descr="pep6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55565" y="3514836"/>
            <a:ext cx="2228850" cy="978150"/>
          </a:xfrm>
          <a:prstGeom prst="rect">
            <a:avLst/>
          </a:prstGeom>
          <a:noFill/>
          <a:extLst>
            <a:ext uri="{909E8E84-426E-40DD-AFC4-6F175D3DCCD1}">
              <a14:hiddenFill xmlns:a14="http://schemas.microsoft.com/office/drawing/2010/main">
                <a:solidFill>
                  <a:srgbClr val="FFFFFF"/>
                </a:solidFill>
              </a14:hiddenFill>
            </a:ext>
          </a:extLst>
        </p:spPr>
      </p:pic>
      <p:sp>
        <p:nvSpPr>
          <p:cNvPr id="14" name="TextBox 13"/>
          <p:cNvSpPr txBox="1"/>
          <p:nvPr/>
        </p:nvSpPr>
        <p:spPr>
          <a:xfrm>
            <a:off x="284163" y="4600686"/>
            <a:ext cx="9144000" cy="2064769"/>
          </a:xfrm>
          <a:prstGeom prst="rect">
            <a:avLst/>
          </a:prstGeom>
          <a:noFill/>
          <a:ln>
            <a:solidFill>
              <a:schemeClr val="tx2"/>
            </a:solidFill>
          </a:ln>
        </p:spPr>
        <p:txBody>
          <a:bodyPr wrap="square" lIns="252000" tIns="108000" rIns="252000" bIns="108000" rtlCol="0">
            <a:spAutoFit/>
          </a:bodyPr>
          <a:lstStyle/>
          <a:p>
            <a:r>
              <a:rPr lang="kk-KZ" altLang="ru-RU" sz="2400" dirty="0">
                <a:solidFill>
                  <a:srgbClr val="620BFC"/>
                </a:solidFill>
                <a:latin typeface="Open Sans" panose="020B0606030504020204" pitchFamily="34" charset="0"/>
                <a:ea typeface="Open Sans" panose="020B0606030504020204" pitchFamily="34" charset="0"/>
                <a:cs typeface="Open Sans" panose="020B0606030504020204" pitchFamily="34" charset="0"/>
              </a:rPr>
              <a:t>Ерігіштігі – </a:t>
            </a:r>
            <a:r>
              <a:rPr lang="kk-KZ" altLang="ru-RU" sz="2400" dirty="0">
                <a:solidFill>
                  <a:srgbClr val="002060"/>
                </a:solidFill>
                <a:latin typeface="Open Sans" panose="020B0606030504020204" pitchFamily="34" charset="0"/>
                <a:ea typeface="Open Sans" panose="020B0606030504020204" pitchFamily="34" charset="0"/>
                <a:cs typeface="Open Sans" panose="020B0606030504020204" pitchFamily="34" charset="0"/>
              </a:rPr>
              <a:t>молекулалық массасы төмен аминдер суда жақсы ериді. Себебі олардың арасында сутектік байланыс болады. Моекулалық массасы ауырлаған сайын олардың суда ерігіштігі төмендейді. Аминдер органикалық еріткіштерде жақсы ериді. </a:t>
            </a:r>
          </a:p>
        </p:txBody>
      </p:sp>
      <p:pic>
        <p:nvPicPr>
          <p:cNvPr id="15" name="Picture 8" descr="pep5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741737" y="6719874"/>
            <a:ext cx="2219325" cy="99061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994614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84161" y="292100"/>
            <a:ext cx="9144000" cy="648997"/>
          </a:xfrm>
          <a:prstGeom prst="rect">
            <a:avLst/>
          </a:prstGeom>
          <a:noFill/>
          <a:ln>
            <a:solidFill>
              <a:schemeClr val="tx2"/>
            </a:solidFill>
          </a:ln>
        </p:spPr>
        <p:txBody>
          <a:bodyPr wrap="square" lIns="252000" tIns="108000" rIns="252000" bIns="108000" rtlCol="0">
            <a:spAutoFit/>
          </a:bodyPr>
          <a:lstStyle/>
          <a:p>
            <a:pPr algn="ctr"/>
            <a:r>
              <a:rPr lang="kk-KZ" sz="2800" dirty="0">
                <a:solidFill>
                  <a:srgbClr val="620BFC"/>
                </a:solidFill>
                <a:latin typeface="Open Sans" panose="020B0606030504020204" pitchFamily="34" charset="0"/>
                <a:ea typeface="Open Sans" panose="020B0606030504020204" pitchFamily="34" charset="0"/>
                <a:cs typeface="Open Sans" panose="020B0606030504020204" pitchFamily="34" charset="0"/>
              </a:rPr>
              <a:t>Аминдердің негіздік қасиеттері</a:t>
            </a:r>
          </a:p>
        </p:txBody>
      </p:sp>
      <p:sp>
        <p:nvSpPr>
          <p:cNvPr id="31" name="TextBox 30"/>
          <p:cNvSpPr txBox="1"/>
          <p:nvPr/>
        </p:nvSpPr>
        <p:spPr>
          <a:xfrm>
            <a:off x="284163" y="1242398"/>
            <a:ext cx="9144000" cy="1510771"/>
          </a:xfrm>
          <a:prstGeom prst="rect">
            <a:avLst/>
          </a:prstGeom>
          <a:noFill/>
          <a:ln>
            <a:solidFill>
              <a:schemeClr val="tx2"/>
            </a:solidFill>
          </a:ln>
        </p:spPr>
        <p:txBody>
          <a:bodyPr wrap="square" lIns="252000" tIns="108000" rIns="252000" bIns="108000" rtlCol="0">
            <a:spAutoFit/>
          </a:bodyPr>
          <a:lstStyle/>
          <a:p>
            <a:r>
              <a:rPr lang="kk-KZ" altLang="ru-RU" sz="2800" dirty="0">
                <a:solidFill>
                  <a:srgbClr val="002060"/>
                </a:solidFill>
                <a:latin typeface="Open Sans" panose="020B0606030504020204" pitchFamily="34" charset="0"/>
                <a:ea typeface="Open Sans" panose="020B0606030504020204" pitchFamily="34" charset="0"/>
                <a:cs typeface="Open Sans" panose="020B0606030504020204" pitchFamily="34" charset="0"/>
              </a:rPr>
              <a:t>Аминдердің негіздік қасиет көрсетуі аминдердегі азот атомында болатын байланысқа түспеген бір жұп электронның әсерінен. </a:t>
            </a:r>
          </a:p>
        </p:txBody>
      </p:sp>
      <p:sp>
        <p:nvSpPr>
          <p:cNvPr id="3" name="Прямоугольник 2"/>
          <p:cNvSpPr/>
          <p:nvPr/>
        </p:nvSpPr>
        <p:spPr>
          <a:xfrm>
            <a:off x="284162" y="3129930"/>
            <a:ext cx="9144000" cy="461665"/>
          </a:xfrm>
          <a:prstGeom prst="rect">
            <a:avLst/>
          </a:prstGeom>
          <a:ln>
            <a:solidFill>
              <a:srgbClr val="002060"/>
            </a:solidFill>
          </a:ln>
        </p:spPr>
        <p:txBody>
          <a:bodyPr wrap="square">
            <a:spAutoFit/>
          </a:bodyPr>
          <a:lstStyle/>
          <a:p>
            <a:pPr algn="ctr"/>
            <a:r>
              <a:rPr lang="en-GB" sz="2400" dirty="0">
                <a:solidFill>
                  <a:srgbClr val="620BFC"/>
                </a:solidFill>
                <a:latin typeface="Open Sans" panose="020B0606030504020204" pitchFamily="34" charset="0"/>
                <a:ea typeface="Open Sans" panose="020B0606030504020204" pitchFamily="34" charset="0"/>
                <a:cs typeface="Open Sans" panose="020B0606030504020204" pitchFamily="34" charset="0"/>
              </a:rPr>
              <a:t>RNH</a:t>
            </a:r>
            <a:r>
              <a:rPr lang="en-GB" sz="2400" baseline="-25000" dirty="0">
                <a:solidFill>
                  <a:srgbClr val="620BFC"/>
                </a:solidFill>
                <a:latin typeface="Open Sans" panose="020B0606030504020204" pitchFamily="34" charset="0"/>
                <a:ea typeface="Open Sans" panose="020B0606030504020204" pitchFamily="34" charset="0"/>
                <a:cs typeface="Open Sans" panose="020B0606030504020204" pitchFamily="34" charset="0"/>
              </a:rPr>
              <a:t>2</a:t>
            </a:r>
            <a:r>
              <a:rPr lang="en-GB" sz="2400" dirty="0">
                <a:solidFill>
                  <a:srgbClr val="620BFC"/>
                </a:solidFill>
                <a:latin typeface="Open Sans" panose="020B0606030504020204" pitchFamily="34" charset="0"/>
                <a:ea typeface="Open Sans" panose="020B0606030504020204" pitchFamily="34" charset="0"/>
                <a:cs typeface="Open Sans" panose="020B0606030504020204" pitchFamily="34" charset="0"/>
              </a:rPr>
              <a:t>    +    H</a:t>
            </a:r>
            <a:r>
              <a:rPr lang="en-GB" sz="2400" baseline="30000" dirty="0">
                <a:solidFill>
                  <a:srgbClr val="620BFC"/>
                </a:solidFill>
                <a:latin typeface="Open Sans" panose="020B0606030504020204" pitchFamily="34" charset="0"/>
                <a:ea typeface="Open Sans" panose="020B0606030504020204" pitchFamily="34" charset="0"/>
                <a:cs typeface="Open Sans" panose="020B0606030504020204" pitchFamily="34" charset="0"/>
              </a:rPr>
              <a:t>+</a:t>
            </a:r>
            <a:r>
              <a:rPr lang="en-GB" sz="2400" dirty="0">
                <a:solidFill>
                  <a:srgbClr val="620BFC"/>
                </a:solidFill>
                <a:latin typeface="Open Sans" panose="020B0606030504020204" pitchFamily="34" charset="0"/>
                <a:ea typeface="Open Sans" panose="020B0606030504020204" pitchFamily="34" charset="0"/>
                <a:cs typeface="Open Sans" panose="020B0606030504020204" pitchFamily="34" charset="0"/>
              </a:rPr>
              <a:t>    ——&gt;    RNH</a:t>
            </a:r>
            <a:r>
              <a:rPr lang="en-GB" sz="2400" baseline="-25000" dirty="0">
                <a:solidFill>
                  <a:srgbClr val="620BFC"/>
                </a:solidFill>
                <a:latin typeface="Open Sans" panose="020B0606030504020204" pitchFamily="34" charset="0"/>
                <a:ea typeface="Open Sans" panose="020B0606030504020204" pitchFamily="34" charset="0"/>
                <a:cs typeface="Open Sans" panose="020B0606030504020204" pitchFamily="34" charset="0"/>
              </a:rPr>
              <a:t>3</a:t>
            </a:r>
            <a:r>
              <a:rPr lang="en-GB" sz="2400" baseline="30000" dirty="0">
                <a:solidFill>
                  <a:srgbClr val="620BFC"/>
                </a:solidFill>
                <a:latin typeface="Open Sans" panose="020B0606030504020204" pitchFamily="34" charset="0"/>
                <a:ea typeface="Open Sans" panose="020B0606030504020204" pitchFamily="34" charset="0"/>
                <a:cs typeface="Open Sans" panose="020B0606030504020204" pitchFamily="34" charset="0"/>
              </a:rPr>
              <a:t>+          </a:t>
            </a:r>
            <a:r>
              <a:rPr lang="en-GB" sz="2400" dirty="0">
                <a:solidFill>
                  <a:srgbClr val="620BFC"/>
                </a:solidFill>
                <a:latin typeface="Open Sans" panose="020B0606030504020204" pitchFamily="34" charset="0"/>
                <a:ea typeface="Open Sans" panose="020B0606030504020204" pitchFamily="34" charset="0"/>
                <a:cs typeface="Open Sans" panose="020B0606030504020204" pitchFamily="34" charset="0"/>
              </a:rPr>
              <a:t> 	</a:t>
            </a:r>
            <a:r>
              <a:rPr lang="kk-KZ" sz="2400" dirty="0">
                <a:solidFill>
                  <a:srgbClr val="620BFC"/>
                </a:solidFill>
                <a:latin typeface="Open Sans" panose="020B0606030504020204" pitchFamily="34" charset="0"/>
                <a:ea typeface="Open Sans" panose="020B0606030504020204" pitchFamily="34" charset="0"/>
                <a:cs typeface="Open Sans" panose="020B0606030504020204" pitchFamily="34" charset="0"/>
              </a:rPr>
              <a:t>бір протон акцептор</a:t>
            </a:r>
            <a:endParaRPr lang="en-GB" sz="2400" baseline="30000" dirty="0">
              <a:solidFill>
                <a:srgbClr val="620BFC"/>
              </a:solidFill>
              <a:latin typeface="Open Sans" panose="020B0606030504020204" pitchFamily="34" charset="0"/>
              <a:ea typeface="Open Sans" panose="020B0606030504020204" pitchFamily="34" charset="0"/>
              <a:cs typeface="Open Sans" panose="020B0606030504020204" pitchFamily="34" charset="0"/>
            </a:endParaRPr>
          </a:p>
        </p:txBody>
      </p:sp>
      <p:sp>
        <p:nvSpPr>
          <p:cNvPr id="8" name="TextBox 7"/>
          <p:cNvSpPr txBox="1"/>
          <p:nvPr/>
        </p:nvSpPr>
        <p:spPr>
          <a:xfrm>
            <a:off x="284162" y="3882347"/>
            <a:ext cx="9144000" cy="3665207"/>
          </a:xfrm>
          <a:prstGeom prst="rect">
            <a:avLst/>
          </a:prstGeom>
          <a:noFill/>
          <a:ln>
            <a:solidFill>
              <a:schemeClr val="tx2"/>
            </a:solidFill>
          </a:ln>
        </p:spPr>
        <p:txBody>
          <a:bodyPr wrap="square" lIns="252000" tIns="108000" rIns="252000" bIns="108000" rtlCol="0">
            <a:spAutoFit/>
          </a:bodyPr>
          <a:lstStyle/>
          <a:p>
            <a:r>
              <a:rPr lang="kk-KZ" altLang="ru-RU" sz="2800" dirty="0">
                <a:solidFill>
                  <a:srgbClr val="002060"/>
                </a:solidFill>
                <a:latin typeface="Open Sans" panose="020B0606030504020204" pitchFamily="34" charset="0"/>
                <a:ea typeface="Open Sans" panose="020B0606030504020204" pitchFamily="34" charset="0"/>
                <a:cs typeface="Open Sans" panose="020B0606030504020204" pitchFamily="34" charset="0"/>
              </a:rPr>
              <a:t>Аминдердің негіздік қасиетінің күшті-әлсіздігі аминдердегі жұп электронның қол жетімділігіне және протондарды тартып алу қабілетіне байланысты. Аминдердегі азот атомының электрон тығыздығы жоғарлаған сайын протондарды жақсы тарта алады. Ал ондағы электронның тығыздығына оған жалғанатын атомдық топтар әсер етеді. </a:t>
            </a:r>
          </a:p>
        </p:txBody>
      </p:sp>
    </p:spTree>
    <p:extLst>
      <p:ext uri="{BB962C8B-B14F-4D97-AF65-F5344CB8AC3E}">
        <p14:creationId xmlns:p14="http://schemas.microsoft.com/office/powerpoint/2010/main" val="10201787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84163" y="292100"/>
            <a:ext cx="9144000" cy="648997"/>
          </a:xfrm>
          <a:prstGeom prst="rect">
            <a:avLst/>
          </a:prstGeom>
          <a:noFill/>
          <a:ln>
            <a:solidFill>
              <a:schemeClr val="tx2"/>
            </a:solidFill>
          </a:ln>
        </p:spPr>
        <p:txBody>
          <a:bodyPr wrap="square" lIns="252000" tIns="108000" rIns="252000" bIns="108000" rtlCol="0">
            <a:spAutoFit/>
          </a:bodyPr>
          <a:lstStyle/>
          <a:p>
            <a:pPr algn="ctr"/>
            <a:r>
              <a:rPr lang="kk-KZ" sz="2800" dirty="0">
                <a:solidFill>
                  <a:srgbClr val="620BFC"/>
                </a:solidFill>
                <a:latin typeface="Open Sans" panose="020B0606030504020204" pitchFamily="34" charset="0"/>
                <a:ea typeface="Open Sans" panose="020B0606030504020204" pitchFamily="34" charset="0"/>
                <a:cs typeface="Open Sans" panose="020B0606030504020204" pitchFamily="34" charset="0"/>
              </a:rPr>
              <a:t>Аминдердің негіздік қасиеттері</a:t>
            </a:r>
          </a:p>
        </p:txBody>
      </p:sp>
      <p:sp>
        <p:nvSpPr>
          <p:cNvPr id="8" name="TextBox 7"/>
          <p:cNvSpPr txBox="1"/>
          <p:nvPr/>
        </p:nvSpPr>
        <p:spPr>
          <a:xfrm>
            <a:off x="285513" y="1306998"/>
            <a:ext cx="9144000" cy="4096094"/>
          </a:xfrm>
          <a:prstGeom prst="rect">
            <a:avLst/>
          </a:prstGeom>
          <a:noFill/>
          <a:ln>
            <a:solidFill>
              <a:schemeClr val="tx2"/>
            </a:solidFill>
          </a:ln>
        </p:spPr>
        <p:txBody>
          <a:bodyPr wrap="square" lIns="252000" tIns="108000" rIns="252000" bIns="108000" rtlCol="0">
            <a:spAutoFit/>
          </a:bodyPr>
          <a:lstStyle/>
          <a:p>
            <a:r>
              <a:rPr lang="kk-KZ" altLang="ru-RU" sz="2800" dirty="0">
                <a:solidFill>
                  <a:srgbClr val="002060"/>
                </a:solidFill>
                <a:latin typeface="Open Sans" panose="020B0606030504020204" pitchFamily="34" charset="0"/>
                <a:ea typeface="Open Sans" panose="020B0606030504020204" pitchFamily="34" charset="0"/>
                <a:cs typeface="Open Sans" panose="020B0606030504020204" pitchFamily="34" charset="0"/>
              </a:rPr>
              <a:t>Аминдерге жалғанған топ бензол сақинасы сияқты электрон тығыздығын өзіне тартатын топтар болған жағдайда азот атомының электрон тығыздығы азайып, жұп электронның тиімділігі нашарлайды. Ал электон тығыздығын беретін топтар (мысалы, метил тобы) жалғанса керсінше болады. Яғни, азот атомының электрон тығыздығы артып, жұп электронның тиімділігі артады. </a:t>
            </a:r>
          </a:p>
        </p:txBody>
      </p:sp>
      <p:sp>
        <p:nvSpPr>
          <p:cNvPr id="6" name="Text Box 28"/>
          <p:cNvSpPr txBox="1">
            <a:spLocks noChangeArrowheads="1"/>
          </p:cNvSpPr>
          <p:nvPr/>
        </p:nvSpPr>
        <p:spPr bwMode="auto">
          <a:xfrm>
            <a:off x="2209202" y="6011659"/>
            <a:ext cx="1423987"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l">
              <a:spcBef>
                <a:spcPct val="50000"/>
              </a:spcBef>
            </a:pPr>
            <a:r>
              <a:rPr lang="en-US" sz="2000" b="1" dirty="0">
                <a:solidFill>
                  <a:srgbClr val="000066"/>
                </a:solidFill>
                <a:latin typeface="Arial" panose="020B0604020202020204" pitchFamily="34" charset="0"/>
              </a:rPr>
              <a:t>C</a:t>
            </a:r>
            <a:r>
              <a:rPr lang="en-US" sz="2000" b="1" baseline="-25000" dirty="0">
                <a:solidFill>
                  <a:srgbClr val="000066"/>
                </a:solidFill>
                <a:latin typeface="Arial" panose="020B0604020202020204" pitchFamily="34" charset="0"/>
              </a:rPr>
              <a:t>6</a:t>
            </a:r>
            <a:r>
              <a:rPr lang="en-US" sz="2000" b="1" dirty="0">
                <a:solidFill>
                  <a:srgbClr val="000066"/>
                </a:solidFill>
                <a:latin typeface="Arial" panose="020B0604020202020204" pitchFamily="34" charset="0"/>
              </a:rPr>
              <a:t>H</a:t>
            </a:r>
            <a:r>
              <a:rPr lang="en-US" sz="2000" b="1" baseline="-25000" dirty="0">
                <a:solidFill>
                  <a:srgbClr val="000066"/>
                </a:solidFill>
                <a:latin typeface="Arial" panose="020B0604020202020204" pitchFamily="34" charset="0"/>
              </a:rPr>
              <a:t>5</a:t>
            </a:r>
            <a:r>
              <a:rPr lang="en-US" sz="1600" b="1" dirty="0">
                <a:latin typeface="Arial" panose="020B0604020202020204" pitchFamily="34" charset="0"/>
              </a:rPr>
              <a:t>        N</a:t>
            </a:r>
            <a:r>
              <a:rPr lang="en-US" sz="2000" b="1" dirty="0">
                <a:latin typeface="Arial" panose="020B0604020202020204" pitchFamily="34" charset="0"/>
              </a:rPr>
              <a:t>:</a:t>
            </a:r>
            <a:endParaRPr lang="en-US" sz="1600" dirty="0"/>
          </a:p>
        </p:txBody>
      </p:sp>
      <p:sp>
        <p:nvSpPr>
          <p:cNvPr id="9" name="Text Box 31"/>
          <p:cNvSpPr txBox="1">
            <a:spLocks noChangeArrowheads="1"/>
          </p:cNvSpPr>
          <p:nvPr/>
        </p:nvSpPr>
        <p:spPr bwMode="auto">
          <a:xfrm>
            <a:off x="3233139" y="6513309"/>
            <a:ext cx="3302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l">
              <a:spcBef>
                <a:spcPct val="50000"/>
              </a:spcBef>
            </a:pPr>
            <a:r>
              <a:rPr lang="en-US" sz="1600" b="1" dirty="0">
                <a:latin typeface="Arial" panose="020B0604020202020204" pitchFamily="34" charset="0"/>
              </a:rPr>
              <a:t>H</a:t>
            </a:r>
            <a:endParaRPr lang="en-US" sz="1600" dirty="0"/>
          </a:p>
        </p:txBody>
      </p:sp>
      <p:sp>
        <p:nvSpPr>
          <p:cNvPr id="10" name="Text Box 33"/>
          <p:cNvSpPr txBox="1">
            <a:spLocks noChangeArrowheads="1"/>
          </p:cNvSpPr>
          <p:nvPr/>
        </p:nvSpPr>
        <p:spPr bwMode="auto">
          <a:xfrm>
            <a:off x="3233139" y="5621134"/>
            <a:ext cx="3302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l">
              <a:spcBef>
                <a:spcPct val="50000"/>
              </a:spcBef>
            </a:pPr>
            <a:r>
              <a:rPr lang="en-US" sz="1600" b="1">
                <a:latin typeface="Arial" panose="020B0604020202020204" pitchFamily="34" charset="0"/>
              </a:rPr>
              <a:t>H</a:t>
            </a:r>
            <a:endParaRPr lang="en-US" sz="1600"/>
          </a:p>
        </p:txBody>
      </p:sp>
      <p:sp>
        <p:nvSpPr>
          <p:cNvPr id="11" name="Line 30"/>
          <p:cNvSpPr>
            <a:spLocks noChangeShapeType="1"/>
          </p:cNvSpPr>
          <p:nvPr/>
        </p:nvSpPr>
        <p:spPr bwMode="auto">
          <a:xfrm flipV="1">
            <a:off x="3389918" y="6362826"/>
            <a:ext cx="0" cy="169862"/>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 name="Line 32"/>
          <p:cNvSpPr>
            <a:spLocks noChangeShapeType="1"/>
          </p:cNvSpPr>
          <p:nvPr/>
        </p:nvSpPr>
        <p:spPr bwMode="auto">
          <a:xfrm flipV="1">
            <a:off x="3389918" y="5938963"/>
            <a:ext cx="0" cy="169863"/>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4" name="Text Box 15"/>
          <p:cNvSpPr txBox="1">
            <a:spLocks noChangeArrowheads="1"/>
          </p:cNvSpPr>
          <p:nvPr/>
        </p:nvSpPr>
        <p:spPr bwMode="auto">
          <a:xfrm>
            <a:off x="6573730" y="6053263"/>
            <a:ext cx="1331912"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l">
              <a:spcBef>
                <a:spcPct val="50000"/>
              </a:spcBef>
            </a:pPr>
            <a:r>
              <a:rPr lang="en-US" sz="2000" b="1" dirty="0">
                <a:solidFill>
                  <a:srgbClr val="CC3300"/>
                </a:solidFill>
                <a:latin typeface="Arial" panose="020B0604020202020204" pitchFamily="34" charset="0"/>
              </a:rPr>
              <a:t>CH</a:t>
            </a:r>
            <a:r>
              <a:rPr lang="en-US" sz="2000" b="1" baseline="-25000" dirty="0">
                <a:solidFill>
                  <a:srgbClr val="CC3300"/>
                </a:solidFill>
                <a:latin typeface="Arial" panose="020B0604020202020204" pitchFamily="34" charset="0"/>
              </a:rPr>
              <a:t>3</a:t>
            </a:r>
            <a:r>
              <a:rPr lang="en-US" sz="1600" b="1" dirty="0">
                <a:latin typeface="Arial" panose="020B0604020202020204" pitchFamily="34" charset="0"/>
              </a:rPr>
              <a:t>        N</a:t>
            </a:r>
            <a:r>
              <a:rPr lang="en-US" sz="2000" b="1" dirty="0">
                <a:latin typeface="Arial" panose="020B0604020202020204" pitchFamily="34" charset="0"/>
              </a:rPr>
              <a:t>:</a:t>
            </a:r>
            <a:endParaRPr lang="en-US" sz="1600" dirty="0"/>
          </a:p>
        </p:txBody>
      </p:sp>
      <p:sp>
        <p:nvSpPr>
          <p:cNvPr id="15" name="Text Box 18"/>
          <p:cNvSpPr txBox="1">
            <a:spLocks noChangeArrowheads="1"/>
          </p:cNvSpPr>
          <p:nvPr/>
        </p:nvSpPr>
        <p:spPr bwMode="auto">
          <a:xfrm>
            <a:off x="7483367" y="6554913"/>
            <a:ext cx="3302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l">
              <a:spcBef>
                <a:spcPct val="50000"/>
              </a:spcBef>
            </a:pPr>
            <a:r>
              <a:rPr lang="en-US" sz="1600" b="1">
                <a:latin typeface="Arial" panose="020B0604020202020204" pitchFamily="34" charset="0"/>
              </a:rPr>
              <a:t>H</a:t>
            </a:r>
            <a:endParaRPr lang="en-US" sz="1600"/>
          </a:p>
        </p:txBody>
      </p:sp>
      <p:sp>
        <p:nvSpPr>
          <p:cNvPr id="16" name="Text Box 20"/>
          <p:cNvSpPr txBox="1">
            <a:spLocks noChangeArrowheads="1"/>
          </p:cNvSpPr>
          <p:nvPr/>
        </p:nvSpPr>
        <p:spPr bwMode="auto">
          <a:xfrm>
            <a:off x="7483367" y="5662738"/>
            <a:ext cx="3302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l">
              <a:spcBef>
                <a:spcPct val="50000"/>
              </a:spcBef>
            </a:pPr>
            <a:r>
              <a:rPr lang="en-US" sz="1600" b="1" dirty="0">
                <a:latin typeface="Arial" panose="020B0604020202020204" pitchFamily="34" charset="0"/>
              </a:rPr>
              <a:t>H</a:t>
            </a:r>
            <a:endParaRPr lang="en-US" sz="1600" dirty="0"/>
          </a:p>
        </p:txBody>
      </p:sp>
      <p:grpSp>
        <p:nvGrpSpPr>
          <p:cNvPr id="17" name="Group 25"/>
          <p:cNvGrpSpPr>
            <a:grpSpLocks/>
          </p:cNvGrpSpPr>
          <p:nvPr/>
        </p:nvGrpSpPr>
        <p:grpSpPr bwMode="auto">
          <a:xfrm rot="5400000" flipH="1">
            <a:off x="7223811" y="6181057"/>
            <a:ext cx="198437" cy="165100"/>
            <a:chOff x="4044" y="3933"/>
            <a:chExt cx="244" cy="107"/>
          </a:xfrm>
        </p:grpSpPr>
        <p:sp>
          <p:nvSpPr>
            <p:cNvPr id="18" name="Line 26"/>
            <p:cNvSpPr>
              <a:spLocks noChangeShapeType="1"/>
            </p:cNvSpPr>
            <p:nvPr/>
          </p:nvSpPr>
          <p:spPr bwMode="auto">
            <a:xfrm flipH="1">
              <a:off x="4044" y="3933"/>
              <a:ext cx="125" cy="107"/>
            </a:xfrm>
            <a:prstGeom prst="line">
              <a:avLst/>
            </a:prstGeom>
            <a:noFill/>
            <a:ln w="38100">
              <a:solidFill>
                <a:srgbClr val="CC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9" name="Line 27"/>
            <p:cNvSpPr>
              <a:spLocks noChangeShapeType="1"/>
            </p:cNvSpPr>
            <p:nvPr/>
          </p:nvSpPr>
          <p:spPr bwMode="auto">
            <a:xfrm>
              <a:off x="4169" y="3933"/>
              <a:ext cx="119" cy="107"/>
            </a:xfrm>
            <a:prstGeom prst="line">
              <a:avLst/>
            </a:prstGeom>
            <a:noFill/>
            <a:ln w="38100">
              <a:solidFill>
                <a:srgbClr val="CC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20" name="Line 16"/>
          <p:cNvSpPr>
            <a:spLocks noChangeShapeType="1"/>
          </p:cNvSpPr>
          <p:nvPr/>
        </p:nvSpPr>
        <p:spPr bwMode="auto">
          <a:xfrm>
            <a:off x="7167454" y="6259693"/>
            <a:ext cx="365125"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1" name="Line 17"/>
          <p:cNvSpPr>
            <a:spLocks noChangeShapeType="1"/>
          </p:cNvSpPr>
          <p:nvPr/>
        </p:nvSpPr>
        <p:spPr bwMode="auto">
          <a:xfrm flipV="1">
            <a:off x="7648467" y="6383518"/>
            <a:ext cx="0" cy="169862"/>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2" name="Line 19"/>
          <p:cNvSpPr>
            <a:spLocks noChangeShapeType="1"/>
          </p:cNvSpPr>
          <p:nvPr/>
        </p:nvSpPr>
        <p:spPr bwMode="auto">
          <a:xfrm flipV="1">
            <a:off x="7648467" y="5959655"/>
            <a:ext cx="0" cy="169863"/>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23" name="Group 24"/>
          <p:cNvGrpSpPr>
            <a:grpSpLocks/>
          </p:cNvGrpSpPr>
          <p:nvPr/>
        </p:nvGrpSpPr>
        <p:grpSpPr bwMode="auto">
          <a:xfrm rot="-5400000">
            <a:off x="2957708" y="6125495"/>
            <a:ext cx="198438" cy="165100"/>
            <a:chOff x="4044" y="3933"/>
            <a:chExt cx="244" cy="107"/>
          </a:xfrm>
        </p:grpSpPr>
        <p:sp>
          <p:nvSpPr>
            <p:cNvPr id="24" name="Line 22"/>
            <p:cNvSpPr>
              <a:spLocks noChangeShapeType="1"/>
            </p:cNvSpPr>
            <p:nvPr/>
          </p:nvSpPr>
          <p:spPr bwMode="auto">
            <a:xfrm flipH="1">
              <a:off x="4044" y="3933"/>
              <a:ext cx="125" cy="107"/>
            </a:xfrm>
            <a:prstGeom prst="line">
              <a:avLst/>
            </a:prstGeom>
            <a:noFill/>
            <a:ln w="3810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5" name="Line 23"/>
            <p:cNvSpPr>
              <a:spLocks noChangeShapeType="1"/>
            </p:cNvSpPr>
            <p:nvPr/>
          </p:nvSpPr>
          <p:spPr bwMode="auto">
            <a:xfrm>
              <a:off x="4169" y="3933"/>
              <a:ext cx="119" cy="107"/>
            </a:xfrm>
            <a:prstGeom prst="line">
              <a:avLst/>
            </a:prstGeom>
            <a:noFill/>
            <a:ln w="3810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26" name="Line 29"/>
          <p:cNvSpPr>
            <a:spLocks noChangeShapeType="1"/>
          </p:cNvSpPr>
          <p:nvPr/>
        </p:nvSpPr>
        <p:spPr bwMode="auto">
          <a:xfrm>
            <a:off x="2905429" y="6216654"/>
            <a:ext cx="365125"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775246545"/>
      </p:ext>
    </p:extLst>
  </p:cSld>
  <p:clrMapOvr>
    <a:masterClrMapping/>
  </p:clrMapOvr>
</p:sld>
</file>

<file path=ppt/theme/theme1.xml><?xml version="1.0" encoding="utf-8"?>
<a:theme xmlns:a="http://schemas.openxmlformats.org/drawingml/2006/main" name="Тема Office">
  <a:themeElements>
    <a:clrScheme name="Тема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Тема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Тема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11605</TotalTime>
  <Words>734</Words>
  <Application>Microsoft Office PowerPoint</Application>
  <PresentationFormat>Произвольный</PresentationFormat>
  <Paragraphs>116</Paragraphs>
  <Slides>14</Slides>
  <Notes>0</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14</vt:i4>
      </vt:variant>
    </vt:vector>
  </HeadingPairs>
  <TitlesOfParts>
    <vt:vector size="20" baseType="lpstr">
      <vt:lpstr>Arial</vt:lpstr>
      <vt:lpstr>Calibri</vt:lpstr>
      <vt:lpstr>Calibri Light</vt:lpstr>
      <vt:lpstr>Cambria Math</vt:lpstr>
      <vt:lpstr>Open Sans</vt:lpstr>
      <vt:lpstr>Тема Office</vt:lpstr>
      <vt:lpstr>11-сынып</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Microsoft Office User</dc:creator>
  <cp:lastModifiedBy>Yerkebulan</cp:lastModifiedBy>
  <cp:revision>220</cp:revision>
  <dcterms:created xsi:type="dcterms:W3CDTF">2020-07-01T14:03:46Z</dcterms:created>
  <dcterms:modified xsi:type="dcterms:W3CDTF">2020-10-13T14:41:56Z</dcterms:modified>
</cp:coreProperties>
</file>