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65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90" r:id="rId17"/>
    <p:sldId id="287" r:id="rId18"/>
    <p:sldId id="288" r:id="rId19"/>
    <p:sldId id="289" r:id="rId20"/>
    <p:sldId id="258" r:id="rId21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21"/>
  </p:normalViewPr>
  <p:slideViewPr>
    <p:cSldViewPr snapToGrid="0" snapToObjects="1">
      <p:cViewPr varScale="1">
        <p:scale>
          <a:sx n="94" d="100"/>
          <a:sy n="94" d="100"/>
        </p:scale>
        <p:origin x="728" y="200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06" y="1476803"/>
            <a:ext cx="7623968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қасиеттері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159323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7580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157" y="4093071"/>
            <a:ext cx="4884006" cy="361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алынуы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8045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Біріншілік спирттер мен альдегидтерді тотықтыру арқылы. Мысалы,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2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алынуы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80459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Көмірсутектерді тотықтыру арқылы. Мысалы, сірке қышқылын бутанды тотықтырып алуға болады.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1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алынуы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80459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Карбон қышқылының әр түрлі туындыларын гидролиздеу арқылы. Мысалы, күрделі эфирді гидролиздеп спирт және қышқыл алады.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7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169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алынуы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80459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Карбон қышқылының зертханада алынуы. Карбон қышқылының тұздарын минералды қышқылдармен қосып қыздыру.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51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физикалық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726369"/>
            <a:ext cx="9144000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Төменгі карбон қышқылдары – өздеріне тән иісі бар, суда жақсы еритін сұйық заттар. Салыстырмалы молекулалық массалары өскен сайын карбон қышқылдарының судағы ерігіштігі кеміп, қайнау температурасы өседі.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1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533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химиялық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736683"/>
            <a:ext cx="9144000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 минералды қышқылдарға тән қасиеттер көрсетеді. Олар металдармен, металдық оксидтермен, негіздермен және тұздармен әрекеттеседі. Сонымен бірге өздеріне тән ерекше қасиеттері де болады.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9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минералды қышқылдармен ұқсас химиялық қасиеттері</a:t>
            </a:r>
          </a:p>
        </p:txBody>
      </p:sp>
    </p:spTree>
    <p:extLst>
      <p:ext uri="{BB962C8B-B14F-4D97-AF65-F5344CB8AC3E}">
        <p14:creationId xmlns:p14="http://schemas.microsoft.com/office/powerpoint/2010/main" val="339502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73691"/>
              </p:ext>
            </p:extLst>
          </p:nvPr>
        </p:nvGraphicFramePr>
        <p:xfrm>
          <a:off x="284162" y="292100"/>
          <a:ext cx="9144000" cy="6654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828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Минералды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Органикалық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334">
                <a:tc gridSpan="2"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 Қышқылдардың судағы ерітіндісінің диссоциациялануы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82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28">
                <a:tc gridSpan="2"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 Металдармен әрекеттесуі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828"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828">
                <a:tc gridSpan="2"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3. Негіздік оксидтермен әрекеттесуі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28"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828">
                <a:tc gridSpan="2"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4. Гидроксидтермен әрекеттесуі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82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828">
                <a:tc gridSpan="2"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5. Спирттермен әрекеттесуі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282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94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өздеріне тән химиялық қасиеттері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96217"/>
              </p:ext>
            </p:extLst>
          </p:nvPr>
        </p:nvGraphicFramePr>
        <p:xfrm>
          <a:off x="284163" y="1538296"/>
          <a:ext cx="9144000" cy="5918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7374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 Сірке</a:t>
                      </a:r>
                      <a:r>
                        <a:rPr lang="kk-KZ" sz="2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қышқылының хлормен әрекеттесуі.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552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 Құмырсқа қышқылы «күміс-айна» реакциясына түседі.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1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3543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3. Құмырсқа қышқылын концентрлі күкірт қышқылымен қосып қыздырғанда су және көміртек монооксидін түзеді. </a:t>
                      </a:r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1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71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474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Есіңе сақтап ал!!!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163" y="1054335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 екі жерден сутектік байланыспен байланысады.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991" y="2595375"/>
            <a:ext cx="3660344" cy="14248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163" y="4235142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Сусыз сірке қышқылын әдетте мұзды сірке қышқылы деп атайды.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163" y="5776182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Сірке қышқылының </a:t>
            </a:r>
            <a:r>
              <a:rPr lang="kk-KZ" altLang="ru-RU" sz="28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эссенциясында 60-80</a:t>
            </a:r>
            <a:r>
              <a:rPr lang="en-US" altLang="ru-RU" sz="28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%,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концентрлі техникалық сірке қышқылында 95-96 </a:t>
            </a:r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%,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 асханалық сірке қышқылында 3-5</a:t>
            </a:r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сірке қышқылы болады.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1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мақсаттары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361340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630238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физикалық қасиеттерін және алыну жолдарын түсіндіру;</a:t>
            </a:r>
          </a:p>
          <a:p>
            <a:pPr indent="630238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 қышқылдарының химиялық қасиеттерін сипаттайтын реакция теңдеулерін құрастыру.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1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31307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Құрамында карбоксил тобы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(-</a:t>
            </a:r>
            <a:r>
              <a:rPr lang="en-US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COOH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бар органикалық қосылыстар.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4" y="4173729"/>
            <a:ext cx="84486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56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жіктелуі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8045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Құрамындағы карбоксил тобының санына байланысты. Мысалы,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8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жіктелуі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8045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Көмірсутек радикалдарының табиғатына байланысты. Мысалы,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номенклатурасы және изомерленуі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671778"/>
            <a:ext cx="9144000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725488"/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Халықаралық номенклатура бойынша қышқылдардың атауы сәйкес көмірсутек атауына қышқыл сөзі қосылып аталады. Көміртек қаңқасы карбоксил тобындағы көміртек атомынан бастап нөмірленеді. Мысалы,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номенклатурасы және изомерленуі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835551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725488"/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Көптеген қышқылдардың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тарихи немесе тривиалды (дәстүрлі) 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атаулары бар. Мысалы,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6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номенклатурасы және изомерленуі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767314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725488"/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Бірнегізді қаныққан карбон қышқылында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көміртек қаңқасының 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 күрделі эфирлермен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класаралық изомерлену 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тән. Мысалы,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қышқылдарының тәбиғатта таралуы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630835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742950" indent="-742950" algn="just">
              <a:buAutoNum type="arabicParenR"/>
            </a:pP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Құмырсқа қышқылы;</a:t>
            </a:r>
          </a:p>
          <a:p>
            <a:pPr marL="742950" indent="-742950" algn="just">
              <a:buAutoNum type="arabicParenR"/>
            </a:pP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Сірке қышқылы;</a:t>
            </a:r>
          </a:p>
          <a:p>
            <a:pPr marL="742950" indent="-742950" algn="just">
              <a:buAutoNum type="arabicParenR"/>
            </a:pP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Май қышқылы;</a:t>
            </a:r>
          </a:p>
          <a:p>
            <a:pPr marL="742950" indent="-742950" algn="just">
              <a:buAutoNum type="arabicParenR"/>
            </a:pP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Валериан қышқылы;</a:t>
            </a:r>
          </a:p>
          <a:p>
            <a:pPr marL="742950" indent="-742950" algn="just">
              <a:buAutoNum type="arabicParenR"/>
            </a:pPr>
            <a:r>
              <a:rPr lang="kk-KZ" alt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Пальмитин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қышқылы;</a:t>
            </a:r>
          </a:p>
          <a:p>
            <a:pPr marL="742950" indent="-742950" algn="just">
              <a:buAutoNum type="arabicParenR"/>
            </a:pP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Маргарин қышқылы; </a:t>
            </a:r>
          </a:p>
          <a:p>
            <a:pPr marL="742950" indent="-742950" algn="just">
              <a:buAutoNum type="arabicParenR"/>
            </a:pP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Стеарин қышқылы.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95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8663</TotalTime>
  <Words>422</Words>
  <Application>Microsoft Macintosh PowerPoint</Application>
  <PresentationFormat>Произвольный</PresentationFormat>
  <Paragraphs>58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Тема Office</vt:lpstr>
      <vt:lpstr>11-сынып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168</cp:revision>
  <dcterms:created xsi:type="dcterms:W3CDTF">2020-07-01T14:03:46Z</dcterms:created>
  <dcterms:modified xsi:type="dcterms:W3CDTF">2020-09-22T14:09:14Z</dcterms:modified>
</cp:coreProperties>
</file>