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2"/>
  </p:notesMasterIdLst>
  <p:sldIdLst>
    <p:sldId id="265" r:id="rId2"/>
    <p:sldId id="257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90" r:id="rId17"/>
    <p:sldId id="287" r:id="rId18"/>
    <p:sldId id="288" r:id="rId19"/>
    <p:sldId id="289" r:id="rId20"/>
    <p:sldId id="258" r:id="rId21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21"/>
  </p:normalViewPr>
  <p:slideViewPr>
    <p:cSldViewPr snapToGrid="0" snapToObjects="1">
      <p:cViewPr varScale="1">
        <p:scale>
          <a:sx n="94" d="100"/>
          <a:sy n="94" d="100"/>
        </p:scale>
        <p:origin x="728" y="200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263" y="535285"/>
            <a:ext cx="3882242" cy="941518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b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806" y="1476803"/>
            <a:ext cx="7623968" cy="155699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kk-KZ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қышқылдарының қасиеттері</a:t>
            </a:r>
            <a:endParaRPr lang="ru-RU" sz="36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159323" y="6610541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48366" y="172628"/>
            <a:ext cx="1170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175806" y="7106413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4157" y="4093071"/>
            <a:ext cx="4884006" cy="361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3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қышқылдарының алынуы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180459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Біріншілік спирттер мен альдегидтерді тотықтыру арқылы. Мысалы, </a:t>
            </a:r>
            <a:endParaRPr lang="en-GB" alt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024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қышқылдарының алынуы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180459"/>
            <a:ext cx="9144000" cy="16954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Көмірсутектерді тотықтыру арқылы. Мысалы, сірке қышқылын бутанды тотықтырып алуға болады. </a:t>
            </a:r>
            <a:endParaRPr lang="en-GB" alt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618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қышқылдарының алынуы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180459"/>
            <a:ext cx="9144000" cy="218787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 Карбон қышқылының әр түрлі туындыларын гидролиздеу арқылы. Мысалы, күрделі эфирді гидролиздеп спирт және қышқыл алады. </a:t>
            </a:r>
            <a:endParaRPr lang="en-GB" alt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478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71691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қышқылдарының алынуы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180459"/>
            <a:ext cx="9144000" cy="218787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4. Карбон қышқылының зертханада алынуы. Карбон қышқылының тұздарын минералды қышқылдармен қосып қыздыру. </a:t>
            </a:r>
            <a:endParaRPr lang="en-GB" alt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051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қышқылдарының физикалық қасиеттері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726369"/>
            <a:ext cx="9144000" cy="317276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Төменгі карбон қышқылдары – өздеріне тән иісі бар, суда жақсы еритін сұйық заттар. Салыстырмалы молекулалық массалары өскен сайын карбон қышқылдарының судағы ерігіштігі кеміп, қайнау температурасы өседі. </a:t>
            </a:r>
            <a:endParaRPr lang="en-GB" alt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418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85339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қышқылдарының химиялық қасиеттері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1736683"/>
            <a:ext cx="9144000" cy="317276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қышқылдары минералды қышқылдарға тән қасиеттер көрсетеді. Олар металдармен, металдық оксидтермен, негіздермен және тұздармен әрекеттеседі. Сонымен бірге өздеріне тән ерекше қасиеттері де болады. </a:t>
            </a:r>
            <a:endParaRPr lang="en-GB" alt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891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қышқылдарының минералды қышқылдармен ұқсас химиялық қасиеттері</a:t>
            </a:r>
          </a:p>
        </p:txBody>
      </p:sp>
    </p:spTree>
    <p:extLst>
      <p:ext uri="{BB962C8B-B14F-4D97-AF65-F5344CB8AC3E}">
        <p14:creationId xmlns:p14="http://schemas.microsoft.com/office/powerpoint/2010/main" val="3395020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73691"/>
              </p:ext>
            </p:extLst>
          </p:nvPr>
        </p:nvGraphicFramePr>
        <p:xfrm>
          <a:off x="284162" y="292100"/>
          <a:ext cx="9144000" cy="66546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828">
                <a:tc>
                  <a:txBody>
                    <a:bodyPr/>
                    <a:lstStyle/>
                    <a:p>
                      <a:pPr algn="ctr"/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Минералды 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Органикалық 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6334">
                <a:tc gridSpan="2">
                  <a:txBody>
                    <a:bodyPr/>
                    <a:lstStyle/>
                    <a:p>
                      <a:pPr algn="ctr"/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1. Қышқылдардың судағы ерітіндісінің диссоциациялануы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82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828">
                <a:tc gridSpan="2">
                  <a:txBody>
                    <a:bodyPr/>
                    <a:lstStyle/>
                    <a:p>
                      <a:pPr algn="ctr"/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2. Металдармен әрекеттесуі 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2828">
                <a:tc>
                  <a:txBody>
                    <a:bodyPr/>
                    <a:lstStyle/>
                    <a:p>
                      <a:pPr algn="ctr"/>
                      <a:endParaRPr lang="en-US" sz="280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828">
                <a:tc gridSpan="2">
                  <a:txBody>
                    <a:bodyPr/>
                    <a:lstStyle/>
                    <a:p>
                      <a:pPr algn="ctr"/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3. Негіздік оксидтермен әрекеттесуі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828">
                <a:tc>
                  <a:txBody>
                    <a:bodyPr/>
                    <a:lstStyle/>
                    <a:p>
                      <a:pPr algn="ctr"/>
                      <a:endParaRPr lang="en-US" sz="280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2828">
                <a:tc gridSpan="2">
                  <a:txBody>
                    <a:bodyPr/>
                    <a:lstStyle/>
                    <a:p>
                      <a:pPr algn="ctr"/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4. Гидроксидтермен әрекеттесуі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282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2828">
                <a:tc gridSpan="2">
                  <a:txBody>
                    <a:bodyPr/>
                    <a:lstStyle/>
                    <a:p>
                      <a:pPr algn="ctr"/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5. Спирттермен әрекеттесуі 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2828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194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қышқылдарының өздеріне тән химиялық қасиеттері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096217"/>
              </p:ext>
            </p:extLst>
          </p:nvPr>
        </p:nvGraphicFramePr>
        <p:xfrm>
          <a:off x="284163" y="1538296"/>
          <a:ext cx="9144000" cy="59187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07374">
                <a:tc>
                  <a:txBody>
                    <a:bodyPr/>
                    <a:lstStyle/>
                    <a:p>
                      <a:pPr algn="ctr"/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1. Сірке</a:t>
                      </a:r>
                      <a:r>
                        <a:rPr lang="kk-KZ" sz="2800" baseline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қышқылының хлормен әрекеттесуі. 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10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1552">
                <a:tc>
                  <a:txBody>
                    <a:bodyPr/>
                    <a:lstStyle/>
                    <a:p>
                      <a:pPr algn="ctr"/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2. Құмырсқа қышқылы «күміс-айна» реакциясына түседі. 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10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3543">
                <a:tc>
                  <a:txBody>
                    <a:bodyPr/>
                    <a:lstStyle/>
                    <a:p>
                      <a:pPr algn="ctr"/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3. Құмырсқа қышқылын концентрлі күкірт қышқылымен қосып қыздырғанда су және көміртек монооксидін түзеді. 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210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715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84748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Есіңе сақтап ал!!!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4163" y="1054335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қышқылдары екі жерден сутектік байланыспен байланысады. </a:t>
            </a:r>
            <a:endParaRPr lang="en-GB" alt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5991" y="2595375"/>
            <a:ext cx="3660344" cy="14248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4163" y="4235142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Сусыз сірке қышқылын әдетте мұзды сірке қышқылы деп атайды. </a:t>
            </a:r>
            <a:endParaRPr lang="en-GB" alt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4163" y="5776182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Сірке қышқылының </a:t>
            </a:r>
            <a:r>
              <a:rPr lang="kk-KZ" altLang="ru-RU" sz="280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эссенциясында 60-80</a:t>
            </a:r>
            <a:r>
              <a:rPr lang="en-US" altLang="ru-RU" sz="280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%,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концентрлі техникалық сірке қышқылында 95-96 </a:t>
            </a:r>
            <a:r>
              <a:rPr lang="en-US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%,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 асханалық сірке қышқылында 3-5</a:t>
            </a:r>
            <a:r>
              <a:rPr lang="en-US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%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сірке қышқылы болады.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019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79401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Сабақ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мақсаттары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361340"/>
            <a:ext cx="9144000" cy="237254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indent="630238">
              <a:buFont typeface="Arial" panose="020B0604020202020204" pitchFamily="34" charset="0"/>
              <a:buChar char="•"/>
            </a:pPr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қышқылдарының физикалық қасиеттерін және алыну жолдарын түсіндіру;</a:t>
            </a:r>
          </a:p>
          <a:p>
            <a:pPr indent="630238">
              <a:buFont typeface="Arial" panose="020B0604020202020204" pitchFamily="34" charset="0"/>
              <a:buChar char="•"/>
            </a:pPr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 қышқылдарының химиялық қасиеттерін сипаттайтын реакция теңдеулерін құрастыру.</a:t>
            </a:r>
            <a:endParaRPr lang="en-US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353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174116"/>
            <a:ext cx="5267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6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056" y="2772847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1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қышқылдар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231307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just"/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Құрамында карбоксил тобы </a:t>
            </a:r>
            <a:r>
              <a:rPr lang="kk-KZ" altLang="ru-RU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(-</a:t>
            </a:r>
            <a:r>
              <a:rPr lang="en-US" altLang="ru-RU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COOH</a:t>
            </a:r>
            <a:r>
              <a:rPr lang="kk-KZ" altLang="ru-RU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бар органикалық қосылыстар. </a:t>
            </a:r>
            <a:endParaRPr lang="en-GB" alt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824" y="4173729"/>
            <a:ext cx="8448675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562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қышқылдарының жіктелуі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180459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Құрамындағы карбоксил тобының санына байланысты. Мысалы, </a:t>
            </a:r>
            <a:endParaRPr lang="en-GB" alt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286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қышқылдарының жіктелуі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180459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Көмірсутек радикалдарының табиғатына байланысты. Мысалы, </a:t>
            </a:r>
            <a:endParaRPr lang="en-GB" alt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09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қышқылдарының номенклатурасы және изомерленуі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1671778"/>
            <a:ext cx="9144000" cy="317276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indent="725488"/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Халықаралық номенклатура бойынша қышқылдардың атауы сәйкес көмірсутек атауына қышқыл сөзі қосылып аталады. Көміртек қаңқасы карбоксил тобындағы көміртек атомынан бастап нөмірленеді. Мысалы, </a:t>
            </a:r>
            <a:endParaRPr lang="en-GB" alt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54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қышқылдарының номенклатурасы және изомерленуі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1835551"/>
            <a:ext cx="9144000" cy="16954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indent="725488"/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Көптеген қышқылдардың </a:t>
            </a:r>
            <a:r>
              <a:rPr lang="kk-KZ" altLang="ru-RU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тарихи немесе тривиалды (дәстүрлі) </a:t>
            </a:r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атаулары бар. Мысалы, </a:t>
            </a:r>
            <a:endParaRPr lang="en-GB" alt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362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қышқылдарының номенклатурасы және изомерленуі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1767314"/>
            <a:ext cx="9144000" cy="218787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indent="725488"/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Бірнегізді қаныққан карбон қышқылында </a:t>
            </a:r>
            <a:r>
              <a:rPr lang="kk-KZ" altLang="ru-RU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көміртек қаңқасының </a:t>
            </a:r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және күрделі эфирлермен </a:t>
            </a:r>
            <a:r>
              <a:rPr lang="kk-KZ" altLang="ru-RU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класаралық изомерлену </a:t>
            </a:r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тән. Мысалы, </a:t>
            </a:r>
            <a:endParaRPr lang="en-GB" alt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02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қышқылдарының тәбиғатта таралуы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630835"/>
            <a:ext cx="9144000" cy="366520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marL="742950" indent="-742950" algn="just">
              <a:buAutoNum type="arabicParenR"/>
            </a:pPr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Құмырсқа қышқылы;</a:t>
            </a:r>
          </a:p>
          <a:p>
            <a:pPr marL="742950" indent="-742950" algn="just">
              <a:buAutoNum type="arabicParenR"/>
            </a:pPr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Сірке қышқылы;</a:t>
            </a:r>
          </a:p>
          <a:p>
            <a:pPr marL="742950" indent="-742950" algn="just">
              <a:buAutoNum type="arabicParenR"/>
            </a:pPr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Май қышқылы;</a:t>
            </a:r>
          </a:p>
          <a:p>
            <a:pPr marL="742950" indent="-742950" algn="just">
              <a:buAutoNum type="arabicParenR"/>
            </a:pPr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Валериан қышқылы;</a:t>
            </a:r>
          </a:p>
          <a:p>
            <a:pPr marL="742950" indent="-742950" algn="just">
              <a:buAutoNum type="arabicParenR"/>
            </a:pPr>
            <a:r>
              <a:rPr lang="kk-KZ" alt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Пальмитин</a:t>
            </a:r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қышқылы;</a:t>
            </a:r>
          </a:p>
          <a:p>
            <a:pPr marL="742950" indent="-742950" algn="just">
              <a:buAutoNum type="arabicParenR"/>
            </a:pPr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Маргарин қышқылы; </a:t>
            </a:r>
          </a:p>
          <a:p>
            <a:pPr marL="742950" indent="-742950" algn="just">
              <a:buAutoNum type="arabicParenR"/>
            </a:pPr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Стеарин қышқылы.</a:t>
            </a:r>
            <a:endParaRPr lang="en-GB" alt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8959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8663</TotalTime>
  <Words>422</Words>
  <Application>Microsoft Macintosh PowerPoint</Application>
  <PresentationFormat>Произвольный</PresentationFormat>
  <Paragraphs>58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Open Sans</vt:lpstr>
      <vt:lpstr>Тема Office</vt:lpstr>
      <vt:lpstr>11-сынып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168</cp:revision>
  <dcterms:created xsi:type="dcterms:W3CDTF">2020-07-01T14:03:46Z</dcterms:created>
  <dcterms:modified xsi:type="dcterms:W3CDTF">2020-09-22T14:09:14Z</dcterms:modified>
</cp:coreProperties>
</file>