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notesMasterIdLst>
    <p:notesMasterId r:id="rId13"/>
  </p:notesMasterIdLst>
  <p:sldIdLst>
    <p:sldId id="265" r:id="rId2"/>
    <p:sldId id="296" r:id="rId3"/>
    <p:sldId id="297" r:id="rId4"/>
    <p:sldId id="317" r:id="rId5"/>
    <p:sldId id="318" r:id="rId6"/>
    <p:sldId id="319" r:id="rId7"/>
    <p:sldId id="314" r:id="rId8"/>
    <p:sldId id="316" r:id="rId9"/>
    <p:sldId id="321" r:id="rId10"/>
    <p:sldId id="315" r:id="rId11"/>
    <p:sldId id="258" r:id="rId12"/>
  </p:sldIdLst>
  <p:sldSz cx="9712325" cy="800258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4" userDrawn="1">
          <p15:clr>
            <a:srgbClr val="A4A3A4"/>
          </p15:clr>
        </p15:guide>
        <p15:guide id="2" pos="179" userDrawn="1">
          <p15:clr>
            <a:srgbClr val="A4A3A4"/>
          </p15:clr>
        </p15:guide>
        <p15:guide id="3" pos="5939" userDrawn="1">
          <p15:clr>
            <a:srgbClr val="A4A3A4"/>
          </p15:clr>
        </p15:guide>
        <p15:guide id="4" orient="horz" pos="485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20B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43" autoAdjust="0"/>
    <p:restoredTop sz="94621"/>
  </p:normalViewPr>
  <p:slideViewPr>
    <p:cSldViewPr snapToGrid="0" snapToObjects="1">
      <p:cViewPr varScale="1">
        <p:scale>
          <a:sx n="73" d="100"/>
          <a:sy n="73" d="100"/>
        </p:scale>
        <p:origin x="66" y="642"/>
      </p:cViewPr>
      <p:guideLst>
        <p:guide orient="horz" pos="184"/>
        <p:guide pos="179"/>
        <p:guide pos="5939"/>
        <p:guide orient="horz" pos="485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x-none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AE6712-1DF3-144B-8AEB-AA2EA0DC6E3F}" type="datetimeFigureOut">
              <a:rPr lang="x-none" smtClean="0"/>
              <a:t>28.11.2020</a:t>
            </a:fld>
            <a:endParaRPr lang="x-none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555750" y="1143000"/>
            <a:ext cx="37465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x-none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x-none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x-none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7FD9-0A9C-1B45-95DB-6830A7212849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6864773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718627" rtl="0" eaLnBrk="1" latinLnBrk="0" hangingPunct="1">
      <a:defRPr sz="943" kern="1200">
        <a:solidFill>
          <a:schemeClr val="tx1"/>
        </a:solidFill>
        <a:latin typeface="+mn-lt"/>
        <a:ea typeface="+mn-ea"/>
        <a:cs typeface="+mn-cs"/>
      </a:defRPr>
    </a:lvl1pPr>
    <a:lvl2pPr marL="359313" algn="l" defTabSz="718627" rtl="0" eaLnBrk="1" latinLnBrk="0" hangingPunct="1">
      <a:defRPr sz="943" kern="1200">
        <a:solidFill>
          <a:schemeClr val="tx1"/>
        </a:solidFill>
        <a:latin typeface="+mn-lt"/>
        <a:ea typeface="+mn-ea"/>
        <a:cs typeface="+mn-cs"/>
      </a:defRPr>
    </a:lvl2pPr>
    <a:lvl3pPr marL="718627" algn="l" defTabSz="718627" rtl="0" eaLnBrk="1" latinLnBrk="0" hangingPunct="1">
      <a:defRPr sz="943" kern="1200">
        <a:solidFill>
          <a:schemeClr val="tx1"/>
        </a:solidFill>
        <a:latin typeface="+mn-lt"/>
        <a:ea typeface="+mn-ea"/>
        <a:cs typeface="+mn-cs"/>
      </a:defRPr>
    </a:lvl3pPr>
    <a:lvl4pPr marL="1077940" algn="l" defTabSz="718627" rtl="0" eaLnBrk="1" latinLnBrk="0" hangingPunct="1">
      <a:defRPr sz="943" kern="1200">
        <a:solidFill>
          <a:schemeClr val="tx1"/>
        </a:solidFill>
        <a:latin typeface="+mn-lt"/>
        <a:ea typeface="+mn-ea"/>
        <a:cs typeface="+mn-cs"/>
      </a:defRPr>
    </a:lvl4pPr>
    <a:lvl5pPr marL="1437254" algn="l" defTabSz="718627" rtl="0" eaLnBrk="1" latinLnBrk="0" hangingPunct="1">
      <a:defRPr sz="943" kern="1200">
        <a:solidFill>
          <a:schemeClr val="tx1"/>
        </a:solidFill>
        <a:latin typeface="+mn-lt"/>
        <a:ea typeface="+mn-ea"/>
        <a:cs typeface="+mn-cs"/>
      </a:defRPr>
    </a:lvl5pPr>
    <a:lvl6pPr marL="1796567" algn="l" defTabSz="718627" rtl="0" eaLnBrk="1" latinLnBrk="0" hangingPunct="1">
      <a:defRPr sz="943" kern="1200">
        <a:solidFill>
          <a:schemeClr val="tx1"/>
        </a:solidFill>
        <a:latin typeface="+mn-lt"/>
        <a:ea typeface="+mn-ea"/>
        <a:cs typeface="+mn-cs"/>
      </a:defRPr>
    </a:lvl6pPr>
    <a:lvl7pPr marL="2155881" algn="l" defTabSz="718627" rtl="0" eaLnBrk="1" latinLnBrk="0" hangingPunct="1">
      <a:defRPr sz="943" kern="1200">
        <a:solidFill>
          <a:schemeClr val="tx1"/>
        </a:solidFill>
        <a:latin typeface="+mn-lt"/>
        <a:ea typeface="+mn-ea"/>
        <a:cs typeface="+mn-cs"/>
      </a:defRPr>
    </a:lvl7pPr>
    <a:lvl8pPr marL="2515194" algn="l" defTabSz="718627" rtl="0" eaLnBrk="1" latinLnBrk="0" hangingPunct="1">
      <a:defRPr sz="943" kern="1200">
        <a:solidFill>
          <a:schemeClr val="tx1"/>
        </a:solidFill>
        <a:latin typeface="+mn-lt"/>
        <a:ea typeface="+mn-ea"/>
        <a:cs typeface="+mn-cs"/>
      </a:defRPr>
    </a:lvl8pPr>
    <a:lvl9pPr marL="2874508" algn="l" defTabSz="718627" rtl="0" eaLnBrk="1" latinLnBrk="0" hangingPunct="1">
      <a:defRPr sz="943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8425" y="1309683"/>
            <a:ext cx="8255476" cy="2786086"/>
          </a:xfrm>
        </p:spPr>
        <p:txBody>
          <a:bodyPr anchor="b"/>
          <a:lstStyle>
            <a:lvl1pPr algn="ctr">
              <a:defRPr sz="6373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4041" y="4203212"/>
            <a:ext cx="7284244" cy="1932106"/>
          </a:xfrm>
        </p:spPr>
        <p:txBody>
          <a:bodyPr/>
          <a:lstStyle>
            <a:lvl1pPr marL="0" indent="0" algn="ctr">
              <a:buNone/>
              <a:defRPr sz="2549"/>
            </a:lvl1pPr>
            <a:lvl2pPr marL="485638" indent="0" algn="ctr">
              <a:buNone/>
              <a:defRPr sz="2124"/>
            </a:lvl2pPr>
            <a:lvl3pPr marL="971276" indent="0" algn="ctr">
              <a:buNone/>
              <a:defRPr sz="1912"/>
            </a:lvl3pPr>
            <a:lvl4pPr marL="1456914" indent="0" algn="ctr">
              <a:buNone/>
              <a:defRPr sz="1700"/>
            </a:lvl4pPr>
            <a:lvl5pPr marL="1942551" indent="0" algn="ctr">
              <a:buNone/>
              <a:defRPr sz="1700"/>
            </a:lvl5pPr>
            <a:lvl6pPr marL="2428189" indent="0" algn="ctr">
              <a:buNone/>
              <a:defRPr sz="1700"/>
            </a:lvl6pPr>
            <a:lvl7pPr marL="2913827" indent="0" algn="ctr">
              <a:buNone/>
              <a:defRPr sz="1700"/>
            </a:lvl7pPr>
            <a:lvl8pPr marL="3399465" indent="0" algn="ctr">
              <a:buNone/>
              <a:defRPr sz="1700"/>
            </a:lvl8pPr>
            <a:lvl9pPr marL="3885103" indent="0" algn="ctr">
              <a:buNone/>
              <a:defRPr sz="17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2D208-432E-AA48-8D25-AC6E1033EED1}" type="datetimeFigureOut">
              <a:rPr lang="x-none" smtClean="0"/>
              <a:t>28.11.2020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21B68-98B7-4E40-B0F8-C095EA97D726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426316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2D208-432E-AA48-8D25-AC6E1033EED1}" type="datetimeFigureOut">
              <a:rPr lang="x-none" smtClean="0"/>
              <a:t>28.11.2020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21B68-98B7-4E40-B0F8-C095EA97D726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8024580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0383" y="426064"/>
            <a:ext cx="2094220" cy="6781823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7723" y="426064"/>
            <a:ext cx="6161256" cy="6781823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2D208-432E-AA48-8D25-AC6E1033EED1}" type="datetimeFigureOut">
              <a:rPr lang="x-none" smtClean="0"/>
              <a:t>28.11.2020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21B68-98B7-4E40-B0F8-C095EA97D726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3545610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2D208-432E-AA48-8D25-AC6E1033EED1}" type="datetimeFigureOut">
              <a:rPr lang="x-none" smtClean="0"/>
              <a:t>28.11.2020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21B68-98B7-4E40-B0F8-C095EA97D726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687809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665" y="1995092"/>
            <a:ext cx="8376880" cy="3328854"/>
          </a:xfrm>
        </p:spPr>
        <p:txBody>
          <a:bodyPr anchor="b"/>
          <a:lstStyle>
            <a:lvl1pPr>
              <a:defRPr sz="6373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2665" y="5355438"/>
            <a:ext cx="8376880" cy="1750566"/>
          </a:xfrm>
        </p:spPr>
        <p:txBody>
          <a:bodyPr/>
          <a:lstStyle>
            <a:lvl1pPr marL="0" indent="0">
              <a:buNone/>
              <a:defRPr sz="2549">
                <a:solidFill>
                  <a:schemeClr val="tx1"/>
                </a:solidFill>
              </a:defRPr>
            </a:lvl1pPr>
            <a:lvl2pPr marL="485638" indent="0">
              <a:buNone/>
              <a:defRPr sz="2124">
                <a:solidFill>
                  <a:schemeClr val="tx1">
                    <a:tint val="75000"/>
                  </a:schemeClr>
                </a:solidFill>
              </a:defRPr>
            </a:lvl2pPr>
            <a:lvl3pPr marL="971276" indent="0">
              <a:buNone/>
              <a:defRPr sz="1912">
                <a:solidFill>
                  <a:schemeClr val="tx1">
                    <a:tint val="75000"/>
                  </a:schemeClr>
                </a:solidFill>
              </a:defRPr>
            </a:lvl3pPr>
            <a:lvl4pPr marL="1456914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4pPr>
            <a:lvl5pPr marL="1942551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5pPr>
            <a:lvl6pPr marL="2428189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6pPr>
            <a:lvl7pPr marL="2913827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7pPr>
            <a:lvl8pPr marL="3399465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8pPr>
            <a:lvl9pPr marL="3885103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2D208-432E-AA48-8D25-AC6E1033EED1}" type="datetimeFigureOut">
              <a:rPr lang="x-none" smtClean="0"/>
              <a:t>28.11.2020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21B68-98B7-4E40-B0F8-C095EA97D726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2755659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7722" y="2130318"/>
            <a:ext cx="4127738" cy="507756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6865" y="2130318"/>
            <a:ext cx="4127738" cy="507756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2D208-432E-AA48-8D25-AC6E1033EED1}" type="datetimeFigureOut">
              <a:rPr lang="x-none" smtClean="0"/>
              <a:t>28.11.2020</a:t>
            </a:fld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21B68-98B7-4E40-B0F8-C095EA97D726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9573899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8988" y="426066"/>
            <a:ext cx="8376880" cy="154679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8988" y="1961746"/>
            <a:ext cx="4108768" cy="961421"/>
          </a:xfrm>
        </p:spPr>
        <p:txBody>
          <a:bodyPr anchor="b"/>
          <a:lstStyle>
            <a:lvl1pPr marL="0" indent="0">
              <a:buNone/>
              <a:defRPr sz="2549" b="1"/>
            </a:lvl1pPr>
            <a:lvl2pPr marL="485638" indent="0">
              <a:buNone/>
              <a:defRPr sz="2124" b="1"/>
            </a:lvl2pPr>
            <a:lvl3pPr marL="971276" indent="0">
              <a:buNone/>
              <a:defRPr sz="1912" b="1"/>
            </a:lvl3pPr>
            <a:lvl4pPr marL="1456914" indent="0">
              <a:buNone/>
              <a:defRPr sz="1700" b="1"/>
            </a:lvl4pPr>
            <a:lvl5pPr marL="1942551" indent="0">
              <a:buNone/>
              <a:defRPr sz="1700" b="1"/>
            </a:lvl5pPr>
            <a:lvl6pPr marL="2428189" indent="0">
              <a:buNone/>
              <a:defRPr sz="1700" b="1"/>
            </a:lvl6pPr>
            <a:lvl7pPr marL="2913827" indent="0">
              <a:buNone/>
              <a:defRPr sz="1700" b="1"/>
            </a:lvl7pPr>
            <a:lvl8pPr marL="3399465" indent="0">
              <a:buNone/>
              <a:defRPr sz="1700" b="1"/>
            </a:lvl8pPr>
            <a:lvl9pPr marL="3885103" indent="0">
              <a:buNone/>
              <a:defRPr sz="17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8988" y="2923168"/>
            <a:ext cx="4108768" cy="429953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6865" y="1961746"/>
            <a:ext cx="4129003" cy="961421"/>
          </a:xfrm>
        </p:spPr>
        <p:txBody>
          <a:bodyPr anchor="b"/>
          <a:lstStyle>
            <a:lvl1pPr marL="0" indent="0">
              <a:buNone/>
              <a:defRPr sz="2549" b="1"/>
            </a:lvl1pPr>
            <a:lvl2pPr marL="485638" indent="0">
              <a:buNone/>
              <a:defRPr sz="2124" b="1"/>
            </a:lvl2pPr>
            <a:lvl3pPr marL="971276" indent="0">
              <a:buNone/>
              <a:defRPr sz="1912" b="1"/>
            </a:lvl3pPr>
            <a:lvl4pPr marL="1456914" indent="0">
              <a:buNone/>
              <a:defRPr sz="1700" b="1"/>
            </a:lvl4pPr>
            <a:lvl5pPr marL="1942551" indent="0">
              <a:buNone/>
              <a:defRPr sz="1700" b="1"/>
            </a:lvl5pPr>
            <a:lvl6pPr marL="2428189" indent="0">
              <a:buNone/>
              <a:defRPr sz="1700" b="1"/>
            </a:lvl6pPr>
            <a:lvl7pPr marL="2913827" indent="0">
              <a:buNone/>
              <a:defRPr sz="1700" b="1"/>
            </a:lvl7pPr>
            <a:lvl8pPr marL="3399465" indent="0">
              <a:buNone/>
              <a:defRPr sz="1700" b="1"/>
            </a:lvl8pPr>
            <a:lvl9pPr marL="3885103" indent="0">
              <a:buNone/>
              <a:defRPr sz="17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16865" y="2923168"/>
            <a:ext cx="4129003" cy="429953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2D208-432E-AA48-8D25-AC6E1033EED1}" type="datetimeFigureOut">
              <a:rPr lang="x-none" smtClean="0"/>
              <a:t>28.11.2020</a:t>
            </a:fld>
            <a:endParaRPr lang="x-non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21B68-98B7-4E40-B0F8-C095EA97D726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2011970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2D208-432E-AA48-8D25-AC6E1033EED1}" type="datetimeFigureOut">
              <a:rPr lang="x-none" smtClean="0"/>
              <a:t>28.11.2020</a:t>
            </a:fld>
            <a:endParaRPr lang="x-non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21B68-98B7-4E40-B0F8-C095EA97D726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4941405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2D208-432E-AA48-8D25-AC6E1033EED1}" type="datetimeFigureOut">
              <a:rPr lang="x-none" smtClean="0"/>
              <a:t>28.11.2020</a:t>
            </a:fld>
            <a:endParaRPr lang="x-non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21B68-98B7-4E40-B0F8-C095EA97D726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9589548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8987" y="533506"/>
            <a:ext cx="3132478" cy="1867271"/>
          </a:xfrm>
        </p:spPr>
        <p:txBody>
          <a:bodyPr anchor="b"/>
          <a:lstStyle>
            <a:lvl1pPr>
              <a:defRPr sz="3399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9003" y="1152226"/>
            <a:ext cx="4916865" cy="5687024"/>
          </a:xfrm>
        </p:spPr>
        <p:txBody>
          <a:bodyPr/>
          <a:lstStyle>
            <a:lvl1pPr>
              <a:defRPr sz="3399"/>
            </a:lvl1pPr>
            <a:lvl2pPr>
              <a:defRPr sz="2974"/>
            </a:lvl2pPr>
            <a:lvl3pPr>
              <a:defRPr sz="2549"/>
            </a:lvl3pPr>
            <a:lvl4pPr>
              <a:defRPr sz="2124"/>
            </a:lvl4pPr>
            <a:lvl5pPr>
              <a:defRPr sz="2124"/>
            </a:lvl5pPr>
            <a:lvl6pPr>
              <a:defRPr sz="2124"/>
            </a:lvl6pPr>
            <a:lvl7pPr>
              <a:defRPr sz="2124"/>
            </a:lvl7pPr>
            <a:lvl8pPr>
              <a:defRPr sz="2124"/>
            </a:lvl8pPr>
            <a:lvl9pPr>
              <a:defRPr sz="2124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8987" y="2400777"/>
            <a:ext cx="3132478" cy="4447735"/>
          </a:xfrm>
        </p:spPr>
        <p:txBody>
          <a:bodyPr/>
          <a:lstStyle>
            <a:lvl1pPr marL="0" indent="0">
              <a:buNone/>
              <a:defRPr sz="1700"/>
            </a:lvl1pPr>
            <a:lvl2pPr marL="485638" indent="0">
              <a:buNone/>
              <a:defRPr sz="1487"/>
            </a:lvl2pPr>
            <a:lvl3pPr marL="971276" indent="0">
              <a:buNone/>
              <a:defRPr sz="1275"/>
            </a:lvl3pPr>
            <a:lvl4pPr marL="1456914" indent="0">
              <a:buNone/>
              <a:defRPr sz="1062"/>
            </a:lvl4pPr>
            <a:lvl5pPr marL="1942551" indent="0">
              <a:buNone/>
              <a:defRPr sz="1062"/>
            </a:lvl5pPr>
            <a:lvl6pPr marL="2428189" indent="0">
              <a:buNone/>
              <a:defRPr sz="1062"/>
            </a:lvl6pPr>
            <a:lvl7pPr marL="2913827" indent="0">
              <a:buNone/>
              <a:defRPr sz="1062"/>
            </a:lvl7pPr>
            <a:lvl8pPr marL="3399465" indent="0">
              <a:buNone/>
              <a:defRPr sz="1062"/>
            </a:lvl8pPr>
            <a:lvl9pPr marL="3885103" indent="0">
              <a:buNone/>
              <a:defRPr sz="1062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2D208-432E-AA48-8D25-AC6E1033EED1}" type="datetimeFigureOut">
              <a:rPr lang="x-none" smtClean="0"/>
              <a:t>28.11.2020</a:t>
            </a:fld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21B68-98B7-4E40-B0F8-C095EA97D726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1342775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8987" y="533506"/>
            <a:ext cx="3132478" cy="1867271"/>
          </a:xfrm>
        </p:spPr>
        <p:txBody>
          <a:bodyPr anchor="b"/>
          <a:lstStyle>
            <a:lvl1pPr>
              <a:defRPr sz="3399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29003" y="1152226"/>
            <a:ext cx="4916865" cy="5687024"/>
          </a:xfrm>
        </p:spPr>
        <p:txBody>
          <a:bodyPr anchor="t"/>
          <a:lstStyle>
            <a:lvl1pPr marL="0" indent="0">
              <a:buNone/>
              <a:defRPr sz="3399"/>
            </a:lvl1pPr>
            <a:lvl2pPr marL="485638" indent="0">
              <a:buNone/>
              <a:defRPr sz="2974"/>
            </a:lvl2pPr>
            <a:lvl3pPr marL="971276" indent="0">
              <a:buNone/>
              <a:defRPr sz="2549"/>
            </a:lvl3pPr>
            <a:lvl4pPr marL="1456914" indent="0">
              <a:buNone/>
              <a:defRPr sz="2124"/>
            </a:lvl4pPr>
            <a:lvl5pPr marL="1942551" indent="0">
              <a:buNone/>
              <a:defRPr sz="2124"/>
            </a:lvl5pPr>
            <a:lvl6pPr marL="2428189" indent="0">
              <a:buNone/>
              <a:defRPr sz="2124"/>
            </a:lvl6pPr>
            <a:lvl7pPr marL="2913827" indent="0">
              <a:buNone/>
              <a:defRPr sz="2124"/>
            </a:lvl7pPr>
            <a:lvl8pPr marL="3399465" indent="0">
              <a:buNone/>
              <a:defRPr sz="2124"/>
            </a:lvl8pPr>
            <a:lvl9pPr marL="3885103" indent="0">
              <a:buNone/>
              <a:defRPr sz="2124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8987" y="2400777"/>
            <a:ext cx="3132478" cy="4447735"/>
          </a:xfrm>
        </p:spPr>
        <p:txBody>
          <a:bodyPr/>
          <a:lstStyle>
            <a:lvl1pPr marL="0" indent="0">
              <a:buNone/>
              <a:defRPr sz="1700"/>
            </a:lvl1pPr>
            <a:lvl2pPr marL="485638" indent="0">
              <a:buNone/>
              <a:defRPr sz="1487"/>
            </a:lvl2pPr>
            <a:lvl3pPr marL="971276" indent="0">
              <a:buNone/>
              <a:defRPr sz="1275"/>
            </a:lvl3pPr>
            <a:lvl4pPr marL="1456914" indent="0">
              <a:buNone/>
              <a:defRPr sz="1062"/>
            </a:lvl4pPr>
            <a:lvl5pPr marL="1942551" indent="0">
              <a:buNone/>
              <a:defRPr sz="1062"/>
            </a:lvl5pPr>
            <a:lvl6pPr marL="2428189" indent="0">
              <a:buNone/>
              <a:defRPr sz="1062"/>
            </a:lvl6pPr>
            <a:lvl7pPr marL="2913827" indent="0">
              <a:buNone/>
              <a:defRPr sz="1062"/>
            </a:lvl7pPr>
            <a:lvl8pPr marL="3399465" indent="0">
              <a:buNone/>
              <a:defRPr sz="1062"/>
            </a:lvl8pPr>
            <a:lvl9pPr marL="3885103" indent="0">
              <a:buNone/>
              <a:defRPr sz="1062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2D208-432E-AA48-8D25-AC6E1033EED1}" type="datetimeFigureOut">
              <a:rPr lang="x-none" smtClean="0"/>
              <a:t>28.11.2020</a:t>
            </a:fld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21B68-98B7-4E40-B0F8-C095EA97D726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621289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7723" y="426066"/>
            <a:ext cx="8376880" cy="154679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723" y="2130318"/>
            <a:ext cx="8376880" cy="50775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7722" y="7417215"/>
            <a:ext cx="2185273" cy="42606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A2D208-432E-AA48-8D25-AC6E1033EED1}" type="datetimeFigureOut">
              <a:rPr lang="x-none" smtClean="0"/>
              <a:t>28.11.2020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17208" y="7417215"/>
            <a:ext cx="3277910" cy="42606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59330" y="7417215"/>
            <a:ext cx="2185273" cy="42606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A21B68-98B7-4E40-B0F8-C095EA97D726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817557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71276" rtl="0" eaLnBrk="1" latinLnBrk="0" hangingPunct="1">
        <a:lnSpc>
          <a:spcPct val="90000"/>
        </a:lnSpc>
        <a:spcBef>
          <a:spcPct val="0"/>
        </a:spcBef>
        <a:buNone/>
        <a:defRPr sz="467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2819" indent="-242819" algn="l" defTabSz="971276" rtl="0" eaLnBrk="1" latinLnBrk="0" hangingPunct="1">
        <a:lnSpc>
          <a:spcPct val="90000"/>
        </a:lnSpc>
        <a:spcBef>
          <a:spcPts val="1062"/>
        </a:spcBef>
        <a:buFont typeface="Arial" panose="020B0604020202020204" pitchFamily="34" charset="0"/>
        <a:buChar char="•"/>
        <a:defRPr sz="2974" kern="1200">
          <a:solidFill>
            <a:schemeClr val="tx1"/>
          </a:solidFill>
          <a:latin typeface="+mn-lt"/>
          <a:ea typeface="+mn-ea"/>
          <a:cs typeface="+mn-cs"/>
        </a:defRPr>
      </a:lvl1pPr>
      <a:lvl2pPr marL="728457" indent="-242819" algn="l" defTabSz="971276" rtl="0" eaLnBrk="1" latinLnBrk="0" hangingPunct="1">
        <a:lnSpc>
          <a:spcPct val="90000"/>
        </a:lnSpc>
        <a:spcBef>
          <a:spcPts val="531"/>
        </a:spcBef>
        <a:buFont typeface="Arial" panose="020B0604020202020204" pitchFamily="34" charset="0"/>
        <a:buChar char="•"/>
        <a:defRPr sz="2549" kern="1200">
          <a:solidFill>
            <a:schemeClr val="tx1"/>
          </a:solidFill>
          <a:latin typeface="+mn-lt"/>
          <a:ea typeface="+mn-ea"/>
          <a:cs typeface="+mn-cs"/>
        </a:defRPr>
      </a:lvl2pPr>
      <a:lvl3pPr marL="1214095" indent="-242819" algn="l" defTabSz="971276" rtl="0" eaLnBrk="1" latinLnBrk="0" hangingPunct="1">
        <a:lnSpc>
          <a:spcPct val="90000"/>
        </a:lnSpc>
        <a:spcBef>
          <a:spcPts val="531"/>
        </a:spcBef>
        <a:buFont typeface="Arial" panose="020B0604020202020204" pitchFamily="34" charset="0"/>
        <a:buChar char="•"/>
        <a:defRPr sz="2124" kern="1200">
          <a:solidFill>
            <a:schemeClr val="tx1"/>
          </a:solidFill>
          <a:latin typeface="+mn-lt"/>
          <a:ea typeface="+mn-ea"/>
          <a:cs typeface="+mn-cs"/>
        </a:defRPr>
      </a:lvl3pPr>
      <a:lvl4pPr marL="1699732" indent="-242819" algn="l" defTabSz="971276" rtl="0" eaLnBrk="1" latinLnBrk="0" hangingPunct="1">
        <a:lnSpc>
          <a:spcPct val="90000"/>
        </a:lnSpc>
        <a:spcBef>
          <a:spcPts val="531"/>
        </a:spcBef>
        <a:buFont typeface="Arial" panose="020B0604020202020204" pitchFamily="34" charset="0"/>
        <a:buChar char="•"/>
        <a:defRPr sz="1912" kern="1200">
          <a:solidFill>
            <a:schemeClr val="tx1"/>
          </a:solidFill>
          <a:latin typeface="+mn-lt"/>
          <a:ea typeface="+mn-ea"/>
          <a:cs typeface="+mn-cs"/>
        </a:defRPr>
      </a:lvl4pPr>
      <a:lvl5pPr marL="2185370" indent="-242819" algn="l" defTabSz="971276" rtl="0" eaLnBrk="1" latinLnBrk="0" hangingPunct="1">
        <a:lnSpc>
          <a:spcPct val="90000"/>
        </a:lnSpc>
        <a:spcBef>
          <a:spcPts val="531"/>
        </a:spcBef>
        <a:buFont typeface="Arial" panose="020B0604020202020204" pitchFamily="34" charset="0"/>
        <a:buChar char="•"/>
        <a:defRPr sz="1912" kern="1200">
          <a:solidFill>
            <a:schemeClr val="tx1"/>
          </a:solidFill>
          <a:latin typeface="+mn-lt"/>
          <a:ea typeface="+mn-ea"/>
          <a:cs typeface="+mn-cs"/>
        </a:defRPr>
      </a:lvl5pPr>
      <a:lvl6pPr marL="2671008" indent="-242819" algn="l" defTabSz="971276" rtl="0" eaLnBrk="1" latinLnBrk="0" hangingPunct="1">
        <a:lnSpc>
          <a:spcPct val="90000"/>
        </a:lnSpc>
        <a:spcBef>
          <a:spcPts val="531"/>
        </a:spcBef>
        <a:buFont typeface="Arial" panose="020B0604020202020204" pitchFamily="34" charset="0"/>
        <a:buChar char="•"/>
        <a:defRPr sz="1912" kern="1200">
          <a:solidFill>
            <a:schemeClr val="tx1"/>
          </a:solidFill>
          <a:latin typeface="+mn-lt"/>
          <a:ea typeface="+mn-ea"/>
          <a:cs typeface="+mn-cs"/>
        </a:defRPr>
      </a:lvl6pPr>
      <a:lvl7pPr marL="3156646" indent="-242819" algn="l" defTabSz="971276" rtl="0" eaLnBrk="1" latinLnBrk="0" hangingPunct="1">
        <a:lnSpc>
          <a:spcPct val="90000"/>
        </a:lnSpc>
        <a:spcBef>
          <a:spcPts val="531"/>
        </a:spcBef>
        <a:buFont typeface="Arial" panose="020B0604020202020204" pitchFamily="34" charset="0"/>
        <a:buChar char="•"/>
        <a:defRPr sz="1912" kern="1200">
          <a:solidFill>
            <a:schemeClr val="tx1"/>
          </a:solidFill>
          <a:latin typeface="+mn-lt"/>
          <a:ea typeface="+mn-ea"/>
          <a:cs typeface="+mn-cs"/>
        </a:defRPr>
      </a:lvl7pPr>
      <a:lvl8pPr marL="3642284" indent="-242819" algn="l" defTabSz="971276" rtl="0" eaLnBrk="1" latinLnBrk="0" hangingPunct="1">
        <a:lnSpc>
          <a:spcPct val="90000"/>
        </a:lnSpc>
        <a:spcBef>
          <a:spcPts val="531"/>
        </a:spcBef>
        <a:buFont typeface="Arial" panose="020B0604020202020204" pitchFamily="34" charset="0"/>
        <a:buChar char="•"/>
        <a:defRPr sz="1912" kern="1200">
          <a:solidFill>
            <a:schemeClr val="tx1"/>
          </a:solidFill>
          <a:latin typeface="+mn-lt"/>
          <a:ea typeface="+mn-ea"/>
          <a:cs typeface="+mn-cs"/>
        </a:defRPr>
      </a:lvl8pPr>
      <a:lvl9pPr marL="4127922" indent="-242819" algn="l" defTabSz="971276" rtl="0" eaLnBrk="1" latinLnBrk="0" hangingPunct="1">
        <a:lnSpc>
          <a:spcPct val="90000"/>
        </a:lnSpc>
        <a:spcBef>
          <a:spcPts val="531"/>
        </a:spcBef>
        <a:buFont typeface="Arial" panose="020B0604020202020204" pitchFamily="34" charset="0"/>
        <a:buChar char="•"/>
        <a:defRPr sz="191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71276" rtl="0" eaLnBrk="1" latinLnBrk="0" hangingPunct="1">
        <a:defRPr sz="1912" kern="1200">
          <a:solidFill>
            <a:schemeClr val="tx1"/>
          </a:solidFill>
          <a:latin typeface="+mn-lt"/>
          <a:ea typeface="+mn-ea"/>
          <a:cs typeface="+mn-cs"/>
        </a:defRPr>
      </a:lvl1pPr>
      <a:lvl2pPr marL="485638" algn="l" defTabSz="971276" rtl="0" eaLnBrk="1" latinLnBrk="0" hangingPunct="1">
        <a:defRPr sz="1912" kern="1200">
          <a:solidFill>
            <a:schemeClr val="tx1"/>
          </a:solidFill>
          <a:latin typeface="+mn-lt"/>
          <a:ea typeface="+mn-ea"/>
          <a:cs typeface="+mn-cs"/>
        </a:defRPr>
      </a:lvl2pPr>
      <a:lvl3pPr marL="971276" algn="l" defTabSz="971276" rtl="0" eaLnBrk="1" latinLnBrk="0" hangingPunct="1">
        <a:defRPr sz="1912" kern="1200">
          <a:solidFill>
            <a:schemeClr val="tx1"/>
          </a:solidFill>
          <a:latin typeface="+mn-lt"/>
          <a:ea typeface="+mn-ea"/>
          <a:cs typeface="+mn-cs"/>
        </a:defRPr>
      </a:lvl3pPr>
      <a:lvl4pPr marL="1456914" algn="l" defTabSz="971276" rtl="0" eaLnBrk="1" latinLnBrk="0" hangingPunct="1">
        <a:defRPr sz="1912" kern="1200">
          <a:solidFill>
            <a:schemeClr val="tx1"/>
          </a:solidFill>
          <a:latin typeface="+mn-lt"/>
          <a:ea typeface="+mn-ea"/>
          <a:cs typeface="+mn-cs"/>
        </a:defRPr>
      </a:lvl4pPr>
      <a:lvl5pPr marL="1942551" algn="l" defTabSz="971276" rtl="0" eaLnBrk="1" latinLnBrk="0" hangingPunct="1">
        <a:defRPr sz="1912" kern="1200">
          <a:solidFill>
            <a:schemeClr val="tx1"/>
          </a:solidFill>
          <a:latin typeface="+mn-lt"/>
          <a:ea typeface="+mn-ea"/>
          <a:cs typeface="+mn-cs"/>
        </a:defRPr>
      </a:lvl5pPr>
      <a:lvl6pPr marL="2428189" algn="l" defTabSz="971276" rtl="0" eaLnBrk="1" latinLnBrk="0" hangingPunct="1">
        <a:defRPr sz="1912" kern="1200">
          <a:solidFill>
            <a:schemeClr val="tx1"/>
          </a:solidFill>
          <a:latin typeface="+mn-lt"/>
          <a:ea typeface="+mn-ea"/>
          <a:cs typeface="+mn-cs"/>
        </a:defRPr>
      </a:lvl6pPr>
      <a:lvl7pPr marL="2913827" algn="l" defTabSz="971276" rtl="0" eaLnBrk="1" latinLnBrk="0" hangingPunct="1">
        <a:defRPr sz="1912" kern="1200">
          <a:solidFill>
            <a:schemeClr val="tx1"/>
          </a:solidFill>
          <a:latin typeface="+mn-lt"/>
          <a:ea typeface="+mn-ea"/>
          <a:cs typeface="+mn-cs"/>
        </a:defRPr>
      </a:lvl7pPr>
      <a:lvl8pPr marL="3399465" algn="l" defTabSz="971276" rtl="0" eaLnBrk="1" latinLnBrk="0" hangingPunct="1">
        <a:defRPr sz="1912" kern="1200">
          <a:solidFill>
            <a:schemeClr val="tx1"/>
          </a:solidFill>
          <a:latin typeface="+mn-lt"/>
          <a:ea typeface="+mn-ea"/>
          <a:cs typeface="+mn-cs"/>
        </a:defRPr>
      </a:lvl8pPr>
      <a:lvl9pPr marL="3885103" algn="l" defTabSz="971276" rtl="0" eaLnBrk="1" latinLnBrk="0" hangingPunct="1">
        <a:defRPr sz="191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27F2C24-7A65-284B-9419-683059C3D5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5120" y="270632"/>
            <a:ext cx="2132301" cy="429082"/>
          </a:xfrm>
        </p:spPr>
        <p:txBody>
          <a:bodyPr>
            <a:noAutofit/>
          </a:bodyPr>
          <a:lstStyle/>
          <a:p>
            <a:pPr algn="l"/>
            <a:r>
              <a:rPr lang="en-US" sz="2800" dirty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1</a:t>
            </a:r>
            <a:r>
              <a:rPr lang="kk-KZ" sz="2800" dirty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1</a:t>
            </a:r>
            <a:r>
              <a:rPr lang="en-US" sz="2800" dirty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-</a:t>
            </a:r>
            <a:r>
              <a:rPr lang="kk-KZ" sz="2800" dirty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сынып</a:t>
            </a:r>
            <a:endParaRPr lang="ru-RU" sz="2800" dirty="0">
              <a:solidFill>
                <a:srgbClr val="620BFC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E370113-B385-2C41-BC76-ADDE2EDA2B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88570" y="2616444"/>
            <a:ext cx="9144000" cy="1440616"/>
          </a:xfrm>
        </p:spPr>
        <p:txBody>
          <a:bodyPr lIns="252000" tIns="108000" rIns="252000" bIns="108000">
            <a:noAutofit/>
          </a:bodyPr>
          <a:lstStyle/>
          <a:p>
            <a:pPr algn="l">
              <a:lnSpc>
                <a:spcPct val="100000"/>
              </a:lnSpc>
            </a:pPr>
            <a:r>
              <a:rPr lang="en-US" sz="3200" b="1" dirty="0" err="1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Ферменттер</a:t>
            </a:r>
            <a:r>
              <a:rPr lang="en-US" sz="3200" b="1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ролі</a:t>
            </a:r>
            <a:r>
              <a:rPr lang="en-US" sz="3200" b="1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және</a:t>
            </a:r>
            <a:r>
              <a:rPr lang="en-US" sz="3200" b="1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қолданылуы</a:t>
            </a:r>
            <a:endParaRPr lang="ru-RU" sz="3200" b="1" dirty="0">
              <a:solidFill>
                <a:srgbClr val="00206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4F0CA0B7-653C-B64A-9B2C-9B4676D5BCA3}"/>
              </a:ext>
            </a:extLst>
          </p:cNvPr>
          <p:cNvSpPr/>
          <p:nvPr/>
        </p:nvSpPr>
        <p:spPr>
          <a:xfrm>
            <a:off x="258427" y="6610541"/>
            <a:ext cx="3525837" cy="6697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800" noProof="1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Мұғалім:</a:t>
            </a:r>
            <a:endParaRPr lang="ru-RU" sz="2800" noProof="1">
              <a:solidFill>
                <a:srgbClr val="00206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24967B1B-68B8-C84C-8B8B-86329E258C0C}"/>
              </a:ext>
            </a:extLst>
          </p:cNvPr>
          <p:cNvSpPr/>
          <p:nvPr/>
        </p:nvSpPr>
        <p:spPr>
          <a:xfrm>
            <a:off x="8268462" y="172285"/>
            <a:ext cx="130997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Химия</a:t>
            </a:r>
            <a:endParaRPr lang="x-none" sz="2800" dirty="0">
              <a:solidFill>
                <a:srgbClr val="620BFC"/>
              </a:solidFill>
            </a:endParaRP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F6501872-5065-E749-A9FA-589EEBC4B910}"/>
              </a:ext>
            </a:extLst>
          </p:cNvPr>
          <p:cNvSpPr/>
          <p:nvPr/>
        </p:nvSpPr>
        <p:spPr>
          <a:xfrm>
            <a:off x="258426" y="7106413"/>
            <a:ext cx="3525837" cy="6697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800" noProof="1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Әбеу Нұргелді</a:t>
            </a: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B9B4B7D6-D546-AC4E-9322-50A39B657CE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30436" y="4082909"/>
            <a:ext cx="4897726" cy="36275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93377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4163" y="281804"/>
            <a:ext cx="9144000" cy="648997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252000" tIns="108000" rIns="252000" bIns="108000" rtlCol="0">
            <a:spAutoFit/>
          </a:bodyPr>
          <a:lstStyle/>
          <a:p>
            <a:pPr algn="ctr"/>
            <a:r>
              <a:rPr lang="kk-KZ" sz="2800" dirty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Ингибиторлар мен активаторлар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4163" y="1397213"/>
            <a:ext cx="9144000" cy="5569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35815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BFA1400-0E72-084C-8C7C-5DF496AF3C41}"/>
              </a:ext>
            </a:extLst>
          </p:cNvPr>
          <p:cNvSpPr txBox="1"/>
          <p:nvPr/>
        </p:nvSpPr>
        <p:spPr>
          <a:xfrm>
            <a:off x="2222611" y="297438"/>
            <a:ext cx="526710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32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Сабақ аяқталды!</a:t>
            </a:r>
          </a:p>
          <a:p>
            <a:pPr algn="ctr"/>
            <a:r>
              <a:rPr lang="kk-KZ" sz="32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Келесі жүздескенше!</a:t>
            </a:r>
            <a:endParaRPr lang="ru-RU" sz="3200" dirty="0">
              <a:solidFill>
                <a:srgbClr val="00206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C052D851-E003-0143-A0BF-8C220D86B8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16056" y="2913524"/>
            <a:ext cx="4480213" cy="3354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78679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6BEB0BD-7B70-4C7B-8CF8-63F9AF140A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4163" y="292100"/>
            <a:ext cx="9144000" cy="752929"/>
          </a:xfrm>
          <a:ln>
            <a:solidFill>
              <a:srgbClr val="002060"/>
            </a:solidFill>
          </a:ln>
        </p:spPr>
        <p:txBody>
          <a:bodyPr lIns="252000" tIns="108000" rIns="252000" bIns="108000">
            <a:normAutofit/>
          </a:bodyPr>
          <a:lstStyle/>
          <a:p>
            <a:pPr algn="ctr"/>
            <a:r>
              <a:rPr lang="kk-KZ" sz="3200" dirty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Сабақтың мақсаты</a:t>
            </a:r>
            <a:endParaRPr lang="ru-RU" sz="3200" dirty="0">
              <a:solidFill>
                <a:srgbClr val="620BFC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04EFABA-E912-4556-A852-921559C137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4162" y="1487224"/>
            <a:ext cx="9144000" cy="2140232"/>
          </a:xfrm>
          <a:ln>
            <a:solidFill>
              <a:srgbClr val="002060"/>
            </a:solidFill>
          </a:ln>
        </p:spPr>
        <p:txBody>
          <a:bodyPr lIns="252000" tIns="108000" rIns="252000" bIns="108000">
            <a:normAutofit/>
          </a:bodyPr>
          <a:lstStyle/>
          <a:p>
            <a:pPr marL="361950" indent="-361950"/>
            <a:r>
              <a:rPr lang="kk-KZ" sz="32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«Құлып және кілт" моделі тұрғысынан ферменттердің әрекетін және ферментативті катализ процесін түсіндіру;</a:t>
            </a:r>
          </a:p>
          <a:p>
            <a:pPr marL="361950" indent="-361950"/>
            <a:r>
              <a:rPr lang="kk-KZ" sz="32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Ингибитрлі бәсекелестікті түсіндіру.</a:t>
            </a:r>
          </a:p>
        </p:txBody>
      </p:sp>
    </p:spTree>
    <p:extLst>
      <p:ext uri="{BB962C8B-B14F-4D97-AF65-F5344CB8AC3E}">
        <p14:creationId xmlns:p14="http://schemas.microsoft.com/office/powerpoint/2010/main" val="42808845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4163" y="292100"/>
            <a:ext cx="9144000" cy="648997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252000" tIns="108000" rIns="252000" bIns="108000" rtlCol="0">
            <a:spAutoFit/>
          </a:bodyPr>
          <a:lstStyle/>
          <a:p>
            <a:pPr algn="ctr"/>
            <a:r>
              <a:rPr lang="kk-KZ" sz="2800" dirty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Ферменттер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84163" y="1160132"/>
            <a:ext cx="9144000" cy="1941658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252000" tIns="108000" rIns="252000" bIns="108000" rtlCol="0">
            <a:spAutoFit/>
          </a:bodyPr>
          <a:lstStyle/>
          <a:p>
            <a:r>
              <a:rPr lang="kk-KZ" altLang="ru-RU" sz="2800" dirty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Ферменттер немесе энзимдер </a:t>
            </a:r>
            <a:r>
              <a:rPr lang="kk-KZ" altLang="ru-RU" sz="28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– тірі организмдердің тіршілігін қамтамасыз ететін реакцияларды жылдамдататын нәруыздардан түзілген органикалық катализаторларды айтады. </a:t>
            </a:r>
            <a:endParaRPr lang="en-GB" altLang="ru-RU" sz="2800" dirty="0">
              <a:solidFill>
                <a:srgbClr val="00206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4162" y="3277139"/>
            <a:ext cx="9144000" cy="648997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252000" tIns="108000" rIns="252000" bIns="108000" rtlCol="0">
            <a:spAutoFit/>
          </a:bodyPr>
          <a:lstStyle/>
          <a:p>
            <a:pPr algn="ctr"/>
            <a:r>
              <a:rPr lang="kk-KZ" altLang="ru-RU" sz="2800" dirty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Ферменттер</a:t>
            </a:r>
            <a:endParaRPr lang="en-GB" altLang="ru-RU" sz="2800" dirty="0">
              <a:solidFill>
                <a:srgbClr val="00206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84162" y="4497248"/>
            <a:ext cx="4267741" cy="648997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252000" tIns="108000" rIns="252000" bIns="108000" rtlCol="0">
            <a:spAutoFit/>
          </a:bodyPr>
          <a:lstStyle/>
          <a:p>
            <a:pPr algn="ctr"/>
            <a:r>
              <a:rPr lang="kk-KZ" altLang="ru-RU" sz="28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Қарапайым </a:t>
            </a:r>
            <a:endParaRPr lang="en-GB" altLang="ru-RU" sz="2800" dirty="0">
              <a:solidFill>
                <a:srgbClr val="00206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160423" y="4497248"/>
            <a:ext cx="4267741" cy="648997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252000" tIns="108000" rIns="252000" bIns="108000" rtlCol="0">
            <a:spAutoFit/>
          </a:bodyPr>
          <a:lstStyle/>
          <a:p>
            <a:pPr algn="ctr"/>
            <a:r>
              <a:rPr lang="kk-KZ" altLang="ru-RU" sz="28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Күрделі </a:t>
            </a:r>
            <a:endParaRPr lang="en-GB" altLang="ru-RU" sz="2800" dirty="0">
              <a:solidFill>
                <a:srgbClr val="00206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84162" y="5689263"/>
            <a:ext cx="4267741" cy="1510771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252000" tIns="108000" rIns="252000" bIns="108000" rtlCol="0">
            <a:spAutoFit/>
          </a:bodyPr>
          <a:lstStyle/>
          <a:p>
            <a:pPr algn="ctr"/>
            <a:r>
              <a:rPr lang="kk-KZ" altLang="ru-RU" sz="2800" dirty="0" err="1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Нәруызды</a:t>
            </a:r>
            <a:r>
              <a:rPr lang="kk-KZ" altLang="ru-RU" sz="28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kk-KZ" altLang="ru-RU" sz="2800" dirty="0" err="1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құрауыш</a:t>
            </a:r>
            <a:endParaRPr lang="en-US" altLang="ru-RU" sz="2800" dirty="0">
              <a:solidFill>
                <a:srgbClr val="00206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ctr"/>
            <a:endParaRPr lang="en-US" altLang="ru-RU" sz="2800" dirty="0">
              <a:solidFill>
                <a:srgbClr val="00206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ctr"/>
            <a:r>
              <a:rPr lang="kk-KZ" altLang="ru-RU" sz="28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 </a:t>
            </a:r>
            <a:endParaRPr lang="en-GB" altLang="ru-RU" sz="2800" dirty="0">
              <a:solidFill>
                <a:srgbClr val="00206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160423" y="5691312"/>
            <a:ext cx="4267741" cy="1510771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252000" tIns="108000" rIns="252000" bIns="108000" rtlCol="0">
            <a:spAutoFit/>
          </a:bodyPr>
          <a:lstStyle/>
          <a:p>
            <a:pPr algn="ctr"/>
            <a:r>
              <a:rPr lang="kk-KZ" altLang="ru-RU" sz="28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Нәруызды құрауыш + нәруызды емес бөлігі кофермент  </a:t>
            </a:r>
            <a:endParaRPr lang="en-GB" altLang="ru-RU" sz="2800" dirty="0">
              <a:solidFill>
                <a:srgbClr val="00206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cxnSp>
        <p:nvCxnSpPr>
          <p:cNvPr id="11" name="Прямая со стрелкой 10"/>
          <p:cNvCxnSpPr>
            <a:cxnSpLocks/>
            <a:stCxn id="6" idx="2"/>
            <a:endCxn id="7" idx="0"/>
          </p:cNvCxnSpPr>
          <p:nvPr/>
        </p:nvCxnSpPr>
        <p:spPr>
          <a:xfrm flipH="1">
            <a:off x="2418033" y="3926136"/>
            <a:ext cx="2438129" cy="5711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>
            <a:cxnSpLocks/>
            <a:stCxn id="6" idx="2"/>
            <a:endCxn id="8" idx="0"/>
          </p:cNvCxnSpPr>
          <p:nvPr/>
        </p:nvCxnSpPr>
        <p:spPr>
          <a:xfrm>
            <a:off x="4856162" y="3926136"/>
            <a:ext cx="2438132" cy="5711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>
            <a:cxnSpLocks/>
            <a:stCxn id="7" idx="2"/>
            <a:endCxn id="9" idx="0"/>
          </p:cNvCxnSpPr>
          <p:nvPr/>
        </p:nvCxnSpPr>
        <p:spPr>
          <a:xfrm>
            <a:off x="2418033" y="5146245"/>
            <a:ext cx="0" cy="54301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>
            <a:cxnSpLocks/>
            <a:stCxn id="8" idx="2"/>
            <a:endCxn id="10" idx="0"/>
          </p:cNvCxnSpPr>
          <p:nvPr/>
        </p:nvCxnSpPr>
        <p:spPr>
          <a:xfrm>
            <a:off x="7294294" y="5146245"/>
            <a:ext cx="0" cy="5450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72847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4163" y="281804"/>
            <a:ext cx="9144000" cy="648997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252000" tIns="108000" rIns="252000" bIns="108000" rtlCol="0">
            <a:spAutoFit/>
          </a:bodyPr>
          <a:lstStyle/>
          <a:p>
            <a:pPr algn="ctr"/>
            <a:r>
              <a:rPr lang="kk-KZ" sz="2800" dirty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Ферменттердің ерекшеліктері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84163" y="1048871"/>
            <a:ext cx="9144000" cy="1079884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252000" tIns="108000" rIns="252000" bIns="108000" rtlCol="0">
            <a:spAutoFit/>
          </a:bodyPr>
          <a:lstStyle/>
          <a:p>
            <a:pPr marL="361950" indent="-361950">
              <a:buAutoNum type="arabicPeriod"/>
            </a:pPr>
            <a:r>
              <a:rPr lang="kk-KZ" altLang="ru-RU" sz="2800" dirty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Ферменттік реакция жылдамдығына температураның әсері.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84163" y="2246825"/>
            <a:ext cx="9144000" cy="4788591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252000" tIns="108000" rIns="252000" bIns="108000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kk-KZ" sz="27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30-40</a:t>
            </a:r>
            <a:r>
              <a:rPr lang="kk-KZ" sz="2700" baseline="300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0</a:t>
            </a:r>
            <a:r>
              <a:rPr lang="kk-KZ" sz="27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С температуралы тірі ағзада ферменттер белсенді келеді. Егер бұл температура деңгейі төмен не жоғары болса, онда фермент белсенділігі төмендейді.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kk-KZ" sz="27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Ферменттің өзі ақуыз болғандықтан, олар өте жоғары температурада бұзылып, өздерінің катализдік қасиеттерінен айырылып қалуы мүмкін.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kk-KZ" sz="27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Төменгі температурада ферменттік реакциялардың жылдамдығы өте төмен болады. Бұл жағдай практикада азық-түлік өнімдерін сақтау үшін (ет, май, балық, сүт, көкөністер т.б.) пайдаланады.</a:t>
            </a:r>
            <a:endParaRPr lang="en-US" sz="2700" dirty="0">
              <a:solidFill>
                <a:srgbClr val="00206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52933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4163" y="281804"/>
            <a:ext cx="9144000" cy="648997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252000" tIns="108000" rIns="252000" bIns="108000" rtlCol="0">
            <a:spAutoFit/>
          </a:bodyPr>
          <a:lstStyle/>
          <a:p>
            <a:pPr algn="ctr"/>
            <a:r>
              <a:rPr lang="kk-KZ" sz="2800" dirty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Ферменттердің ерекшеліктері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284163" y="1277480"/>
                <a:ext cx="9144000" cy="648997"/>
              </a:xfrm>
              <a:prstGeom prst="rect">
                <a:avLst/>
              </a:prstGeom>
              <a:noFill/>
              <a:ln>
                <a:solidFill>
                  <a:schemeClr val="tx2"/>
                </a:solidFill>
              </a:ln>
            </p:spPr>
            <p:txBody>
              <a:bodyPr wrap="square" lIns="252000" tIns="108000" rIns="252000" bIns="108000" rtlCol="0">
                <a:spAutoFit/>
              </a:bodyPr>
              <a:lstStyle/>
              <a:p>
                <a:r>
                  <a:rPr lang="ru-RU" altLang="ru-RU" sz="2800" dirty="0">
                    <a:solidFill>
                      <a:srgbClr val="620BFC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2. Фермент </a:t>
                </a:r>
                <a:r>
                  <a:rPr lang="ru-RU" altLang="ru-RU" sz="2800" dirty="0" err="1">
                    <a:solidFill>
                      <a:srgbClr val="620BFC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әрекетіне</a:t>
                </a:r>
                <a:r>
                  <a:rPr lang="ru-RU" altLang="ru-RU" sz="2800" dirty="0">
                    <a:solidFill>
                      <a:srgbClr val="620BFC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орта </a:t>
                </a:r>
                <a14:m>
                  <m:oMath xmlns:m="http://schemas.openxmlformats.org/officeDocument/2006/math">
                    <m:r>
                      <a:rPr lang="ru-RU" altLang="ru-RU" sz="2800" i="1" dirty="0" smtClean="0">
                        <a:solidFill>
                          <a:srgbClr val="620BFC"/>
                        </a:solidFill>
                        <a:latin typeface="Cambria Math" panose="02040503050406030204" pitchFamily="18" charset="0"/>
                        <a:ea typeface="Open Sans" panose="020B0606030504020204" pitchFamily="34" charset="0"/>
                        <a:cs typeface="Open Sans" panose="020B0606030504020204" pitchFamily="34" charset="0"/>
                      </a:rPr>
                      <m:t>рН</m:t>
                    </m:r>
                  </m:oMath>
                </a14:m>
                <a:r>
                  <a:rPr lang="ru-RU" altLang="ru-RU" sz="2800" dirty="0">
                    <a:solidFill>
                      <a:srgbClr val="620BFC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</a:t>
                </a:r>
                <a:r>
                  <a:rPr lang="ru-RU" altLang="ru-RU" sz="2800" dirty="0" err="1">
                    <a:solidFill>
                      <a:srgbClr val="620BFC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шамасының</a:t>
                </a:r>
                <a:r>
                  <a:rPr lang="ru-RU" altLang="ru-RU" sz="2800" dirty="0">
                    <a:solidFill>
                      <a:srgbClr val="620BFC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</a:t>
                </a:r>
                <a:r>
                  <a:rPr lang="ru-RU" altLang="ru-RU" sz="2800" dirty="0" err="1">
                    <a:solidFill>
                      <a:srgbClr val="620BFC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әсері</a:t>
                </a:r>
                <a:endParaRPr lang="kk-KZ" altLang="ru-RU" sz="2800" dirty="0">
                  <a:solidFill>
                    <a:srgbClr val="620BFC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163" y="1277480"/>
                <a:ext cx="9144000" cy="648997"/>
              </a:xfrm>
              <a:prstGeom prst="rect">
                <a:avLst/>
              </a:prstGeom>
              <a:blipFill>
                <a:blip r:embed="rId2"/>
                <a:stretch>
                  <a:fillRect b="-14815"/>
                </a:stretch>
              </a:blipFill>
              <a:ln>
                <a:solidFill>
                  <a:schemeClr val="tx2"/>
                </a:solidFill>
              </a:ln>
            </p:spPr>
            <p:txBody>
              <a:bodyPr/>
              <a:lstStyle/>
              <a:p>
                <a:r>
                  <a:rPr lang="ru-K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284163" y="2273157"/>
            <a:ext cx="9144000" cy="4526981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252000" tIns="108000" rIns="252000" bIns="108000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kk-KZ" sz="28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Ортаның рН шамасына байланысты ферменттер белсенділігі бірден өзгереді. Әр түрлі ферменттер әрекеті үшін рН көрсеткішінің шамасы әр түрлі болады;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kk-KZ" sz="28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Кейбірі қышқыл ортада, екіншісі бейтарап ортада, үшіншісі әлсіз сілтілі немесе сілтілі ортада ерекше белсенді болады;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kk-KZ" sz="28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Ферменттер ақуыз сияқты электр заряды бар заттар, сондықтан олардың кеңістіктік құрылымы рН шамасына тәуелді. </a:t>
            </a:r>
          </a:p>
        </p:txBody>
      </p:sp>
    </p:spTree>
    <p:extLst>
      <p:ext uri="{BB962C8B-B14F-4D97-AF65-F5344CB8AC3E}">
        <p14:creationId xmlns:p14="http://schemas.microsoft.com/office/powerpoint/2010/main" val="13428140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4163" y="281804"/>
            <a:ext cx="9144000" cy="648997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252000" tIns="108000" rIns="252000" bIns="108000" rtlCol="0">
            <a:spAutoFit/>
          </a:bodyPr>
          <a:lstStyle/>
          <a:p>
            <a:pPr algn="ctr"/>
            <a:r>
              <a:rPr lang="kk-KZ" sz="2800" dirty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Ферменттердің ерекшеліктері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84163" y="1302030"/>
            <a:ext cx="9144000" cy="710552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252000" tIns="108000" rIns="252000" bIns="108000" rtlCol="0">
            <a:spAutoFit/>
          </a:bodyPr>
          <a:lstStyle/>
          <a:p>
            <a:pPr algn="just"/>
            <a:r>
              <a:rPr lang="ru-RU" altLang="ru-RU" sz="3200" dirty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3. </a:t>
            </a:r>
            <a:r>
              <a:rPr lang="ru-RU" altLang="ru-RU" sz="3200" dirty="0" err="1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Ферменттердің</a:t>
            </a:r>
            <a:r>
              <a:rPr lang="ru-RU" altLang="ru-RU" sz="3200" dirty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ru-RU" altLang="ru-RU" sz="3200" dirty="0" err="1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өздеріне</a:t>
            </a:r>
            <a:r>
              <a:rPr lang="ru-RU" altLang="ru-RU" sz="3200" dirty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ru-RU" altLang="ru-RU" sz="3200" dirty="0" err="1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тән</a:t>
            </a:r>
            <a:r>
              <a:rPr lang="ru-RU" altLang="ru-RU" sz="3200" dirty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ru-RU" altLang="ru-RU" sz="3200" dirty="0" err="1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ерекшелігі</a:t>
            </a:r>
            <a:endParaRPr lang="kk-KZ" altLang="ru-RU" sz="3200" dirty="0">
              <a:solidFill>
                <a:srgbClr val="620BFC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4163" y="2383812"/>
            <a:ext cx="9144000" cy="3665207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252000" tIns="108000" rIns="252000" bIns="108000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kk-KZ" sz="28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Тек өзінің ғана субстратын байланыстырады және сол субстратты катализдейді.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kk-KZ" sz="28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Тек өз субстратын танып білуі, байланыстыруы және ары қарай реакция катализін жүргізуі - бұл </a:t>
            </a:r>
            <a:r>
              <a:rPr lang="kk-KZ" sz="2800" dirty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ферменттің өзіне тән ерекшелігі </a:t>
            </a:r>
            <a:r>
              <a:rPr lang="kk-KZ" sz="28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деп аталады.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kk-KZ" sz="28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Кейде фермент ұқсас құрылымы бар субстраттар тобына да әсер етеді және молекуладағы белгілі бір химиялық байланыстарды ажыратып бөледі.</a:t>
            </a:r>
          </a:p>
        </p:txBody>
      </p:sp>
    </p:spTree>
    <p:extLst>
      <p:ext uri="{BB962C8B-B14F-4D97-AF65-F5344CB8AC3E}">
        <p14:creationId xmlns:p14="http://schemas.microsoft.com/office/powerpoint/2010/main" val="25381443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4163" y="281804"/>
            <a:ext cx="9144000" cy="648997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252000" tIns="108000" rIns="252000" bIns="108000" rtlCol="0">
            <a:spAutoFit/>
          </a:bodyPr>
          <a:lstStyle/>
          <a:p>
            <a:pPr algn="ctr"/>
            <a:r>
              <a:rPr lang="en-US" sz="2800" dirty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‘’</a:t>
            </a:r>
            <a:r>
              <a:rPr lang="kk-KZ" sz="2800" dirty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Құлып және кілт" моделі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84162" y="1207014"/>
            <a:ext cx="9144000" cy="2803433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252000" tIns="108000" rIns="252000" bIns="108000" rtlCol="0">
            <a:spAutoFit/>
          </a:bodyPr>
          <a:lstStyle/>
          <a:p>
            <a:r>
              <a:rPr lang="en-US" altLang="ru-RU" sz="28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XIX </a:t>
            </a:r>
            <a:r>
              <a:rPr lang="kk-KZ" altLang="ru-RU" sz="28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ғасырдың соңында неміс ғалымы Фишер ферменттердің қасиеттерін зерттеу отырып, химиялық реакциялар нәтижесінде қосымша өнімдердің шығымын азайтып, қажетті затты ғана алуға болатын әр заттың «кілті» болады деген қорытындыға келді. 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8937" y="4286661"/>
            <a:ext cx="8934450" cy="3067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95354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4163" y="281804"/>
            <a:ext cx="9144000" cy="648997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252000" tIns="108000" rIns="252000" bIns="108000" rtlCol="0">
            <a:spAutoFit/>
          </a:bodyPr>
          <a:lstStyle/>
          <a:p>
            <a:pPr algn="ctr"/>
            <a:r>
              <a:rPr lang="en-US" sz="2800" dirty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‘’</a:t>
            </a:r>
            <a:r>
              <a:rPr lang="kk-KZ" sz="2800" dirty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Құлып және кілт" моделі 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1671" y="1474926"/>
            <a:ext cx="9068983" cy="42774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9986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4163" y="281804"/>
            <a:ext cx="9144000" cy="648997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252000" tIns="108000" rIns="252000" bIns="108000" rtlCol="0">
            <a:spAutoFit/>
          </a:bodyPr>
          <a:lstStyle/>
          <a:p>
            <a:pPr algn="ctr"/>
            <a:r>
              <a:rPr lang="kk-KZ" sz="2800" dirty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Ингибиторлар мен активаторлар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84163" y="1382665"/>
            <a:ext cx="9144000" cy="6127419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252000" tIns="108000" rIns="252000" bIns="108000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kk-KZ" sz="32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Фермент активтілігі ортада әр түрлі химиялық заттардың болуына байланысты. Кейбір зат фермент активтілігін арттырады, мұндай қосылыстар </a:t>
            </a:r>
            <a:r>
              <a:rPr lang="kk-KZ" sz="3200" dirty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активаторлар</a:t>
            </a:r>
            <a:r>
              <a:rPr lang="kk-KZ" sz="32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деп аталады.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kk-KZ" sz="32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Екінші бір заттар фермент әрекетін баяулатады, тіпті оны тежейді. Мұндай заттар </a:t>
            </a:r>
            <a:r>
              <a:rPr lang="kk-KZ" sz="3200" dirty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ингибиторлар (тежегіштер) </a:t>
            </a:r>
            <a:r>
              <a:rPr lang="kk-KZ" sz="32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деп аталады.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kk-KZ" sz="32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Ферменттер әсерінің бәсекелес және бәсекелес емес тежеушісін ажыратып бөледі.</a:t>
            </a:r>
          </a:p>
        </p:txBody>
      </p:sp>
    </p:spTree>
    <p:extLst>
      <p:ext uri="{BB962C8B-B14F-4D97-AF65-F5344CB8AC3E}">
        <p14:creationId xmlns:p14="http://schemas.microsoft.com/office/powerpoint/2010/main" val="292969788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13611</TotalTime>
  <Words>382</Words>
  <Application>Microsoft Office PowerPoint</Application>
  <PresentationFormat>Произвольный</PresentationFormat>
  <Paragraphs>42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Cambria Math</vt:lpstr>
      <vt:lpstr>Open Sans</vt:lpstr>
      <vt:lpstr>Тема Office</vt:lpstr>
      <vt:lpstr>11-сынып</vt:lpstr>
      <vt:lpstr>Сабақтың мақсаты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Microsoft Office User</dc:creator>
  <cp:lastModifiedBy>DO_Edit_1</cp:lastModifiedBy>
  <cp:revision>288</cp:revision>
  <dcterms:created xsi:type="dcterms:W3CDTF">2020-07-01T14:03:46Z</dcterms:created>
  <dcterms:modified xsi:type="dcterms:W3CDTF">2020-11-28T12:12:55Z</dcterms:modified>
</cp:coreProperties>
</file>