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sldIdLst>
    <p:sldId id="26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258" r:id="rId11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21"/>
  </p:normalViewPr>
  <p:slideViewPr>
    <p:cSldViewPr snapToGrid="0" snapToObjects="1">
      <p:cViewPr varScale="1">
        <p:scale>
          <a:sx n="73" d="100"/>
          <a:sy n="73" d="100"/>
        </p:scale>
        <p:origin x="66" y="552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04.12.2020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chemguide.co.uk/organicprops/amides/amidelink.gif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24" y="260927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70" y="2204463"/>
            <a:ext cx="9144000" cy="1440616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поликонденсация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38331" y="6670829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62237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28282" y="7076269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532" y="4192296"/>
            <a:ext cx="4750038" cy="351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297438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EB0BD-7B70-4C7B-8CF8-63F9AF14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92100"/>
            <a:ext cx="9144000" cy="752929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Сабақтың мақсаты</a:t>
            </a:r>
            <a:endParaRPr 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EFABA-E912-4556-A852-921559C13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2" y="1487224"/>
            <a:ext cx="9144000" cy="3808258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marL="361950" indent="-361950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 реакциясы теңдеулерін құрастыру;</a:t>
            </a:r>
          </a:p>
          <a:p>
            <a:pPr marL="361950" indent="-361950"/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теңдеулерін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361950" indent="-361950"/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негізінде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алынатын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полимерлер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гидролизденіп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биологиялық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ыдырай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алатынын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түсіну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8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Жоғары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молекулалық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қосылыстар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немесе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полимерлер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2" y="1705746"/>
            <a:ext cx="9144000" cy="53887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Жоғары молекулалы қосылыстарды алудың негізгі екі әдісі бар. Олар: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 және поликонденсация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реакциялары. </a:t>
            </a:r>
          </a:p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Кіші молекулалы мономерлердің жоғары молекулалы полимерлерге бірігуінің үш түрлі әдісі бар:</a:t>
            </a:r>
          </a:p>
          <a:p>
            <a:pPr marL="457200" indent="-457200">
              <a:buAutoNum type="arabicParenR"/>
            </a:pP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Қанықпаған көмірсутектердің еселі байланысының үзілуі немесе тұйық тізбектердің ашылуы есебінен;</a:t>
            </a:r>
          </a:p>
          <a:p>
            <a:pPr marL="457200" indent="-457200">
              <a:buAutoNum type="arabicParenR"/>
            </a:pP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Эфирлік байланыстардың түзілуі себебінен;</a:t>
            </a:r>
          </a:p>
          <a:p>
            <a:pPr marL="457200" indent="-457200">
              <a:buAutoNum type="arabicParenR"/>
            </a:pP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Функционалдық топтар арқылы амидтік байланыстың түзілуі есебінен. </a:t>
            </a:r>
          </a:p>
        </p:txBody>
      </p:sp>
    </p:spTree>
    <p:extLst>
      <p:ext uri="{BB962C8B-B14F-4D97-AF65-F5344CB8AC3E}">
        <p14:creationId xmlns:p14="http://schemas.microsoft.com/office/powerpoint/2010/main" val="9728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1169985"/>
            <a:ext cx="9144000" cy="13722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5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 реакциясы - </a:t>
            </a:r>
            <a:r>
              <a:rPr lang="kk-KZ" altLang="ru-RU" sz="25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құрамында еселі (қос немесе үш) байланыс бар қанықпаған көмірсутектердің болуына немесе тұйық тізбектердің ашылуы есебінен жүреді.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7014" y="4504886"/>
            <a:ext cx="3137364" cy="587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Полиэтилен </a:t>
            </a:r>
            <a:endParaRPr lang="kk-KZ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89" y="3213523"/>
            <a:ext cx="519747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219607"/>
              </p:ext>
            </p:extLst>
          </p:nvPr>
        </p:nvGraphicFramePr>
        <p:xfrm>
          <a:off x="362370" y="5173781"/>
          <a:ext cx="5444437" cy="1761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4" imgW="2619375" imgH="847725" progId="ChemWindow.Document">
                  <p:embed/>
                </p:oleObj>
              </mc:Choice>
              <mc:Fallback>
                <p:oleObj name="Document" r:id="rId4" imgW="2619375" imgH="847725" progId="ChemWindow.Document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370" y="5173781"/>
                        <a:ext cx="5444437" cy="17619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47014" y="7120245"/>
            <a:ext cx="3137364" cy="587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Полипропилен</a:t>
            </a:r>
            <a:endParaRPr lang="kk-KZ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90800" y="3496627"/>
            <a:ext cx="3137364" cy="354209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реакциясында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тек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қана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полимер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алынады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endParaRPr lang="en-US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(суда,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басқа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да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қосымша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өнімдер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түзілмейді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313316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1221405"/>
            <a:ext cx="9144000" cy="31727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(поли... және лат. </a:t>
            </a:r>
            <a:r>
              <a:rPr lang="en-US" altLang="ru-RU" sz="24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condensat</a:t>
            </a:r>
            <a:r>
              <a:rPr lang="kk-KZ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</a:t>
            </a:r>
            <a:r>
              <a:rPr lang="en-US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— </a:t>
            </a:r>
            <a:r>
              <a:rPr lang="kk-KZ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қоюландыру) — 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мономерлерден төмен молекулалы заттардың (су, спирт, галогенсутек, сутек, т.б.) бөлінумен қатар жүретін полимерлер алу процесі.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-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екі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функционалды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тобы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бар 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мономерлерден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тұрады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Мономерде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бірдей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функционалды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топ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болуы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мүмкін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(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Мысалы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екі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атомды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спирт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немесе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екі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карбон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):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10" y="4762918"/>
            <a:ext cx="8468503" cy="2672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74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1293112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ru-RU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Әр</a:t>
            </a:r>
            <a:r>
              <a:rPr lang="ru-RU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түрлі</a:t>
            </a:r>
            <a:r>
              <a:rPr lang="ru-RU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функциональдық</a:t>
            </a:r>
            <a:r>
              <a:rPr lang="ru-RU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топтардан</a:t>
            </a:r>
            <a:r>
              <a:rPr lang="ru-RU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тұрады</a:t>
            </a:r>
            <a:r>
              <a:rPr lang="ru-RU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ru-RU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мысалы</a:t>
            </a:r>
            <a:r>
              <a:rPr lang="ru-RU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</a:t>
            </a:r>
            <a:r>
              <a:rPr lang="ru-RU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162" y="4884779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реакциясының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поликонденсация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реакциясынан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ерекшелігі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полимерден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басқа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қосымша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өнім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түзіледі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Ол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көбінесе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су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немесе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тұз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болып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табылады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pic>
        <p:nvPicPr>
          <p:cNvPr id="7" name="Picture 5" descr="glyala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8000"/>
                    </a14:imgEffect>
                    <a14:imgEffect>
                      <a14:brightnessContrast bright="-26000" contrast="-3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18" y="2699384"/>
            <a:ext cx="8174888" cy="1872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5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1496834"/>
            <a:ext cx="9144000" cy="24341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Полиамидтер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құрылымы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амид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тобынан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тұрады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algn="just"/>
            <a:endParaRPr lang="ru-RU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ru-RU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ru-RU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ru-RU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Мысалы</a:t>
            </a: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Нейлон 6,6</a:t>
            </a:r>
          </a:p>
        </p:txBody>
      </p:sp>
      <p:pic>
        <p:nvPicPr>
          <p:cNvPr id="7" name="Picture 7" descr="http://www.chemguide.co.uk/organicprops/amides/amidelink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2" y="2140054"/>
            <a:ext cx="1369253" cy="147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94000"/>
                    </a14:imgEffect>
                    <a14:imgEffect>
                      <a14:brightnessContrast bright="-13000" contras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81" y="4569853"/>
            <a:ext cx="8050499" cy="115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72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Поликонденсация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1316058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ru-RU" altLang="zh-CN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Полиэфирлер</a:t>
            </a:r>
            <a:r>
              <a:rPr lang="ru-RU" altLang="zh-CN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күрделі</a:t>
            </a:r>
            <a:r>
              <a:rPr lang="ru-RU" altLang="zh-CN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эфир </a:t>
            </a:r>
            <a:r>
              <a:rPr lang="ru-RU" altLang="zh-CN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тобынан</a:t>
            </a:r>
            <a:r>
              <a:rPr lang="ru-RU" altLang="zh-CN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тұрады</a:t>
            </a:r>
            <a:endParaRPr lang="ru-RU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3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91" y="2736126"/>
            <a:ext cx="8832179" cy="268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747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Полимерлердің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реакцияға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қабілеттілігі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1194691"/>
            <a:ext cx="9144000" cy="24341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Жанудан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басқа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полимерлену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реакциясы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арқылы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алынған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барлық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полимерлер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қанықпаған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көмірсутектерді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қанықтыру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процесі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барысында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химиялық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инертті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(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көміртек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тізбегінің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көбеюі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Сондықтан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да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осындай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түрлі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биологиялық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полимерлер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ыдырамайды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оны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қайта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өңдеу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өте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қиын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162" y="4280028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Полимерлердің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реакцияға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қабілеттілігі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163" y="5184666"/>
            <a:ext cx="9144000" cy="206476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Полиэфирлер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жеткілікті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мөлшерде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сілтілермен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әсер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еткенде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оңай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ыдырайды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Полиэфирлер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қышқылмен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әсер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еткенде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өте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баяу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ыдырайды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Тәжірибе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жүзінде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суда </a:t>
            </a:r>
            <a:r>
              <a:rPr lang="ru-RU" altLang="zh-CN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ыдырамайды</a:t>
            </a:r>
            <a:r>
              <a:rPr lang="ru-RU" altLang="zh-CN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662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13737</TotalTime>
  <Words>328</Words>
  <Application>Microsoft Office PowerPoint</Application>
  <PresentationFormat>Произвольный</PresentationFormat>
  <Paragraphs>45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Тема Office</vt:lpstr>
      <vt:lpstr>Document</vt:lpstr>
      <vt:lpstr>11-сынып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301</cp:revision>
  <dcterms:created xsi:type="dcterms:W3CDTF">2020-07-01T14:03:46Z</dcterms:created>
  <dcterms:modified xsi:type="dcterms:W3CDTF">2020-12-04T07:47:13Z</dcterms:modified>
</cp:coreProperties>
</file>